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4"/>
  </p:notesMasterIdLst>
  <p:handoutMasterIdLst>
    <p:handoutMasterId r:id="rId25"/>
  </p:handoutMasterIdLst>
  <p:sldIdLst>
    <p:sldId id="256" r:id="rId3"/>
    <p:sldId id="282" r:id="rId4"/>
    <p:sldId id="276" r:id="rId5"/>
    <p:sldId id="258" r:id="rId6"/>
    <p:sldId id="281" r:id="rId7"/>
    <p:sldId id="284" r:id="rId8"/>
    <p:sldId id="277" r:id="rId9"/>
    <p:sldId id="307" r:id="rId10"/>
    <p:sldId id="285" r:id="rId11"/>
    <p:sldId id="287" r:id="rId12"/>
    <p:sldId id="278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279" r:id="rId21"/>
    <p:sldId id="297" r:id="rId22"/>
    <p:sldId id="29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479"/>
    <a:srgbClr val="353332"/>
    <a:srgbClr val="E2A52A"/>
    <a:srgbClr val="B3672E"/>
    <a:srgbClr val="F1F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387" autoAdjust="0"/>
  </p:normalViewPr>
  <p:slideViewPr>
    <p:cSldViewPr snapToGrid="0" snapToObjects="1">
      <p:cViewPr varScale="1">
        <p:scale>
          <a:sx n="108" d="100"/>
          <a:sy n="108" d="100"/>
        </p:scale>
        <p:origin x="124" y="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348476524722798E-2"/>
          <c:y val="4.9999602598106204E-3"/>
          <c:w val="0.94588843852395099"/>
          <c:h val="0.87748711827131498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2A52A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9A9479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0C-498C-B333-BF2383EA7AD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2-610C-498C-B333-BF2383EA7AD8}"/>
              </c:ext>
            </c:extLst>
          </c:dPt>
          <c:dPt>
            <c:idx val="2"/>
            <c:bubble3D val="0"/>
            <c:spPr>
              <a:solidFill>
                <a:srgbClr val="B3672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4-610C-498C-B333-BF2383EA7AD8}"/>
              </c:ext>
            </c:extLst>
          </c:dPt>
          <c:cat>
            <c:strRef>
              <c:f>Sheet1!$B$1:$D$1</c:f>
              <c:strCache>
                <c:ptCount val="3"/>
                <c:pt idx="0">
                  <c:v>CEO</c:v>
                </c:pt>
                <c:pt idx="1">
                  <c:v>Startup Team</c:v>
                </c:pt>
                <c:pt idx="2">
                  <c:v>Investor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45</c:v>
                </c:pt>
                <c:pt idx="1">
                  <c:v>20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10C-498C-B333-BF2383EA7A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 sz="1200"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宋体" panose="02020700000000000000" pitchFamily="18" charset="-122"/>
              </a:rPr>
              <a:t>2022/12/3</a:t>
            </a:fld>
            <a:endParaRPr lang="zh-CN" altLang="en-US">
              <a:latin typeface="思源宋体" panose="02020700000000000000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宋体" panose="02020700000000000000" pitchFamily="18" charset="-122"/>
              </a:rPr>
              <a:t>‹#›</a:t>
            </a:fld>
            <a:endParaRPr lang="zh-CN" altLang="en-US">
              <a:latin typeface="思源宋体" panose="020207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52163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" panose="02020700000000000000" pitchFamily="18" charset="-122"/>
                <a:ea typeface="思源宋体" panose="02020700000000000000" pitchFamily="18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" panose="02020700000000000000" pitchFamily="18" charset="-122"/>
                <a:ea typeface="思源宋体" panose="02020700000000000000" pitchFamily="18" charset="-122"/>
              </a:defRPr>
            </a:lvl1pPr>
          </a:lstStyle>
          <a:p>
            <a:fld id="{A7134490-0C2D-2B4F-96CD-FBAA30B37B68}" type="datetimeFigureOut">
              <a:rPr kumimoji="1" lang="zh-CN" altLang="en-US" smtClean="0"/>
              <a:t>2022/12/3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" panose="02020700000000000000" pitchFamily="18" charset="-122"/>
                <a:ea typeface="思源宋体" panose="02020700000000000000" pitchFamily="18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" panose="02020700000000000000" pitchFamily="18" charset="-122"/>
                <a:ea typeface="思源宋体" panose="02020700000000000000" pitchFamily="18" charset="-122"/>
              </a:defRPr>
            </a:lvl1pPr>
          </a:lstStyle>
          <a:p>
            <a:fld id="{A14B3D49-67FE-2C44-9577-FA96E26F41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7347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" panose="02020700000000000000" pitchFamily="18" charset="-122"/>
        <a:ea typeface="思源宋体" panose="02020700000000000000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" panose="02020700000000000000" pitchFamily="18" charset="-122"/>
        <a:ea typeface="思源宋体" panose="02020700000000000000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" panose="02020700000000000000" pitchFamily="18" charset="-122"/>
        <a:ea typeface="思源宋体" panose="02020700000000000000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" panose="02020700000000000000" pitchFamily="18" charset="-122"/>
        <a:ea typeface="思源宋体" panose="02020700000000000000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" panose="02020700000000000000" pitchFamily="18" charset="-122"/>
        <a:ea typeface="思源宋体" panose="02020700000000000000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3D49-67FE-2C44-9577-FA96E26F4114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2359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241D-AC9F-D04C-B8E7-06824AAFC641}" type="datetimeFigureOut">
              <a:rPr kumimoji="1" lang="zh-CN" altLang="en-US" smtClean="0"/>
              <a:t>2022/12/3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241D-AC9F-D04C-B8E7-06824AAFC641}" type="datetimeFigureOut">
              <a:rPr kumimoji="1" lang="zh-CN" altLang="en-US" smtClean="0"/>
              <a:t>2022/12/3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241D-AC9F-D04C-B8E7-06824AAFC641}" type="datetimeFigureOut">
              <a:rPr kumimoji="1" lang="zh-CN" altLang="en-US" smtClean="0"/>
              <a:t>2022/12/3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2022/12/3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94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2022/12/3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360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31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241D-AC9F-D04C-B8E7-06824AAFC641}" type="datetimeFigureOut">
              <a:rPr kumimoji="1" lang="zh-CN" altLang="en-US" smtClean="0"/>
              <a:t>2022/12/3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241D-AC9F-D04C-B8E7-06824AAFC641}" type="datetimeFigureOut">
              <a:rPr kumimoji="1" lang="zh-CN" altLang="en-US" smtClean="0"/>
              <a:t>2022/12/3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241D-AC9F-D04C-B8E7-06824AAFC641}" type="datetimeFigureOut">
              <a:rPr kumimoji="1" lang="zh-CN" altLang="en-US" smtClean="0"/>
              <a:t>2022/12/3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241D-AC9F-D04C-B8E7-06824AAFC641}" type="datetimeFigureOut">
              <a:rPr kumimoji="1" lang="zh-CN" altLang="en-US" smtClean="0"/>
              <a:t>2022/12/3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040226" y="685800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241D-AC9F-D04C-B8E7-06824AAFC641}" type="datetimeFigureOut">
              <a:rPr kumimoji="1" lang="zh-CN" altLang="en-US" smtClean="0"/>
              <a:t>2022/12/3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241D-AC9F-D04C-B8E7-06824AAFC641}" type="datetimeFigureOut">
              <a:rPr kumimoji="1" lang="zh-CN" altLang="en-US" smtClean="0"/>
              <a:t>2022/12/3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241D-AC9F-D04C-B8E7-06824AAFC641}" type="datetimeFigureOut">
              <a:rPr kumimoji="1" lang="zh-CN" altLang="en-US" smtClean="0"/>
              <a:t>2022/12/3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C241D-AC9F-D04C-B8E7-06824AAFC641}" type="datetimeFigureOut">
              <a:rPr kumimoji="1" lang="zh-CN" altLang="en-US" smtClean="0"/>
              <a:t>2022/12/3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defRPr>
            </a:lvl1pPr>
          </a:lstStyle>
          <a:p>
            <a:fld id="{977C241D-AC9F-D04C-B8E7-06824AAFC641}" type="datetimeFigureOut">
              <a:rPr kumimoji="1" lang="zh-CN" altLang="en-US" smtClean="0"/>
              <a:t>2022/12/3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宋体" panose="02020700000000000000" pitchFamily="18" charset="-122"/>
                <a:ea typeface="思源宋体" panose="02020700000000000000" pitchFamily="18" charset="-122"/>
              </a:defRPr>
            </a:lvl1pPr>
          </a:lstStyle>
          <a:p>
            <a:fld id="{916937E3-A2DC-3941-A06D-AD2FC383E8D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思源宋体" panose="02020700000000000000" pitchFamily="18" charset="-122"/>
          <a:ea typeface="思源宋体" panose="02020700000000000000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91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1ppt.com/xiaz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89" y="739591"/>
            <a:ext cx="9030032" cy="59941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92538" cy="3121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1203"/>
            <a:ext cx="2344024" cy="19067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988" y="3794372"/>
            <a:ext cx="1172012" cy="2313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505" y="0"/>
            <a:ext cx="710495" cy="185821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348105" y="963930"/>
            <a:ext cx="9495155" cy="4930140"/>
            <a:chOff x="671" y="1077"/>
            <a:chExt cx="17888" cy="8646"/>
          </a:xfrm>
        </p:grpSpPr>
        <p:sp>
          <p:nvSpPr>
            <p:cNvPr id="17" name="矩形 16"/>
            <p:cNvSpPr/>
            <p:nvPr/>
          </p:nvSpPr>
          <p:spPr>
            <a:xfrm>
              <a:off x="671" y="1077"/>
              <a:ext cx="17888" cy="86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341" y="1589"/>
              <a:ext cx="16515" cy="7621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3238500" y="3247390"/>
            <a:ext cx="57150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57" name="文本框 13"/>
          <p:cNvSpPr txBox="1"/>
          <p:nvPr userDrawn="1"/>
        </p:nvSpPr>
        <p:spPr>
          <a:xfrm>
            <a:off x="2042160" y="2768600"/>
            <a:ext cx="810704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宿舍管理系统</a:t>
            </a:r>
            <a:endParaRPr lang="zh-CN" sz="5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mortarboard_182327"/>
          <p:cNvSpPr>
            <a:spLocks noChangeAspect="1"/>
          </p:cNvSpPr>
          <p:nvPr/>
        </p:nvSpPr>
        <p:spPr bwMode="auto">
          <a:xfrm>
            <a:off x="5617581" y="1777256"/>
            <a:ext cx="956840" cy="891670"/>
          </a:xfrm>
          <a:custGeom>
            <a:avLst/>
            <a:gdLst>
              <a:gd name="connsiteX0" fmla="*/ 455711 w 607639"/>
              <a:gd name="connsiteY0" fmla="*/ 515659 h 566254"/>
              <a:gd name="connsiteX1" fmla="*/ 465873 w 607639"/>
              <a:gd name="connsiteY1" fmla="*/ 525796 h 566254"/>
              <a:gd name="connsiteX2" fmla="*/ 465873 w 607639"/>
              <a:gd name="connsiteY2" fmla="*/ 556117 h 566254"/>
              <a:gd name="connsiteX3" fmla="*/ 455711 w 607639"/>
              <a:gd name="connsiteY3" fmla="*/ 566254 h 566254"/>
              <a:gd name="connsiteX4" fmla="*/ 445550 w 607639"/>
              <a:gd name="connsiteY4" fmla="*/ 556117 h 566254"/>
              <a:gd name="connsiteX5" fmla="*/ 445550 w 607639"/>
              <a:gd name="connsiteY5" fmla="*/ 525796 h 566254"/>
              <a:gd name="connsiteX6" fmla="*/ 455711 w 607639"/>
              <a:gd name="connsiteY6" fmla="*/ 515659 h 566254"/>
              <a:gd name="connsiteX7" fmla="*/ 483639 w 607639"/>
              <a:gd name="connsiteY7" fmla="*/ 505931 h 566254"/>
              <a:gd name="connsiteX8" fmla="*/ 495939 w 607639"/>
              <a:gd name="connsiteY8" fmla="*/ 513305 h 566254"/>
              <a:gd name="connsiteX9" fmla="*/ 506010 w 607639"/>
              <a:gd name="connsiteY9" fmla="*/ 553728 h 566254"/>
              <a:gd name="connsiteX10" fmla="*/ 498702 w 607639"/>
              <a:gd name="connsiteY10" fmla="*/ 565988 h 566254"/>
              <a:gd name="connsiteX11" fmla="*/ 496206 w 607639"/>
              <a:gd name="connsiteY11" fmla="*/ 566254 h 566254"/>
              <a:gd name="connsiteX12" fmla="*/ 486402 w 607639"/>
              <a:gd name="connsiteY12" fmla="*/ 558614 h 566254"/>
              <a:gd name="connsiteX13" fmla="*/ 476242 w 607639"/>
              <a:gd name="connsiteY13" fmla="*/ 518191 h 566254"/>
              <a:gd name="connsiteX14" fmla="*/ 483639 w 607639"/>
              <a:gd name="connsiteY14" fmla="*/ 505931 h 566254"/>
              <a:gd name="connsiteX15" fmla="*/ 427732 w 607639"/>
              <a:gd name="connsiteY15" fmla="*/ 505931 h 566254"/>
              <a:gd name="connsiteX16" fmla="*/ 435113 w 607639"/>
              <a:gd name="connsiteY16" fmla="*/ 518191 h 566254"/>
              <a:gd name="connsiteX17" fmla="*/ 424975 w 607639"/>
              <a:gd name="connsiteY17" fmla="*/ 558614 h 566254"/>
              <a:gd name="connsiteX18" fmla="*/ 415192 w 607639"/>
              <a:gd name="connsiteY18" fmla="*/ 566254 h 566254"/>
              <a:gd name="connsiteX19" fmla="*/ 412702 w 607639"/>
              <a:gd name="connsiteY19" fmla="*/ 565988 h 566254"/>
              <a:gd name="connsiteX20" fmla="*/ 405410 w 607639"/>
              <a:gd name="connsiteY20" fmla="*/ 553728 h 566254"/>
              <a:gd name="connsiteX21" fmla="*/ 415459 w 607639"/>
              <a:gd name="connsiteY21" fmla="*/ 513305 h 566254"/>
              <a:gd name="connsiteX22" fmla="*/ 427732 w 607639"/>
              <a:gd name="connsiteY22" fmla="*/ 505931 h 566254"/>
              <a:gd name="connsiteX23" fmla="*/ 455707 w 607639"/>
              <a:gd name="connsiteY23" fmla="*/ 465128 h 566254"/>
              <a:gd name="connsiteX24" fmla="*/ 445560 w 607639"/>
              <a:gd name="connsiteY24" fmla="*/ 475260 h 566254"/>
              <a:gd name="connsiteX25" fmla="*/ 455707 w 607639"/>
              <a:gd name="connsiteY25" fmla="*/ 485392 h 566254"/>
              <a:gd name="connsiteX26" fmla="*/ 465853 w 607639"/>
              <a:gd name="connsiteY26" fmla="*/ 475260 h 566254"/>
              <a:gd name="connsiteX27" fmla="*/ 455707 w 607639"/>
              <a:gd name="connsiteY27" fmla="*/ 465128 h 566254"/>
              <a:gd name="connsiteX28" fmla="*/ 111408 w 607639"/>
              <a:gd name="connsiteY28" fmla="*/ 252803 h 566254"/>
              <a:gd name="connsiteX29" fmla="*/ 121467 w 607639"/>
              <a:gd name="connsiteY29" fmla="*/ 262935 h 566254"/>
              <a:gd name="connsiteX30" fmla="*/ 121467 w 607639"/>
              <a:gd name="connsiteY30" fmla="*/ 331636 h 566254"/>
              <a:gd name="connsiteX31" fmla="*/ 293705 w 607639"/>
              <a:gd name="connsiteY31" fmla="*/ 424334 h 566254"/>
              <a:gd name="connsiteX32" fmla="*/ 293705 w 607639"/>
              <a:gd name="connsiteY32" fmla="*/ 333680 h 566254"/>
              <a:gd name="connsiteX33" fmla="*/ 303764 w 607639"/>
              <a:gd name="connsiteY33" fmla="*/ 323548 h 566254"/>
              <a:gd name="connsiteX34" fmla="*/ 313911 w 607639"/>
              <a:gd name="connsiteY34" fmla="*/ 333680 h 566254"/>
              <a:gd name="connsiteX35" fmla="*/ 313911 w 607639"/>
              <a:gd name="connsiteY35" fmla="*/ 424422 h 566254"/>
              <a:gd name="connsiteX36" fmla="*/ 410668 w 607639"/>
              <a:gd name="connsiteY36" fmla="*/ 402381 h 566254"/>
              <a:gd name="connsiteX37" fmla="*/ 424287 w 607639"/>
              <a:gd name="connsiteY37" fmla="*/ 407003 h 566254"/>
              <a:gd name="connsiteX38" fmla="*/ 419658 w 607639"/>
              <a:gd name="connsiteY38" fmla="*/ 420512 h 566254"/>
              <a:gd name="connsiteX39" fmla="*/ 303764 w 607639"/>
              <a:gd name="connsiteY39" fmla="*/ 444953 h 566254"/>
              <a:gd name="connsiteX40" fmla="*/ 101973 w 607639"/>
              <a:gd name="connsiteY40" fmla="*/ 337502 h 566254"/>
              <a:gd name="connsiteX41" fmla="*/ 101261 w 607639"/>
              <a:gd name="connsiteY41" fmla="*/ 333680 h 566254"/>
              <a:gd name="connsiteX42" fmla="*/ 101261 w 607639"/>
              <a:gd name="connsiteY42" fmla="*/ 262935 h 566254"/>
              <a:gd name="connsiteX43" fmla="*/ 111408 w 607639"/>
              <a:gd name="connsiteY43" fmla="*/ 252803 h 566254"/>
              <a:gd name="connsiteX44" fmla="*/ 10147 w 607639"/>
              <a:gd name="connsiteY44" fmla="*/ 151682 h 566254"/>
              <a:gd name="connsiteX45" fmla="*/ 20294 w 607639"/>
              <a:gd name="connsiteY45" fmla="*/ 161814 h 566254"/>
              <a:gd name="connsiteX46" fmla="*/ 20294 w 607639"/>
              <a:gd name="connsiteY46" fmla="*/ 165191 h 566254"/>
              <a:gd name="connsiteX47" fmla="*/ 303787 w 607639"/>
              <a:gd name="connsiteY47" fmla="*/ 282333 h 566254"/>
              <a:gd name="connsiteX48" fmla="*/ 411310 w 607639"/>
              <a:gd name="connsiteY48" fmla="*/ 237894 h 566254"/>
              <a:gd name="connsiteX49" fmla="*/ 424573 w 607639"/>
              <a:gd name="connsiteY49" fmla="*/ 243405 h 566254"/>
              <a:gd name="connsiteX50" fmla="*/ 419054 w 607639"/>
              <a:gd name="connsiteY50" fmla="*/ 256559 h 566254"/>
              <a:gd name="connsiteX51" fmla="*/ 307704 w 607639"/>
              <a:gd name="connsiteY51" fmla="*/ 302598 h 566254"/>
              <a:gd name="connsiteX52" fmla="*/ 303787 w 607639"/>
              <a:gd name="connsiteY52" fmla="*/ 303398 h 566254"/>
              <a:gd name="connsiteX53" fmla="*/ 299960 w 607639"/>
              <a:gd name="connsiteY53" fmla="*/ 302598 h 566254"/>
              <a:gd name="connsiteX54" fmla="*/ 6231 w 607639"/>
              <a:gd name="connsiteY54" fmla="*/ 181278 h 566254"/>
              <a:gd name="connsiteX55" fmla="*/ 0 w 607639"/>
              <a:gd name="connsiteY55" fmla="*/ 171946 h 566254"/>
              <a:gd name="connsiteX56" fmla="*/ 0 w 607639"/>
              <a:gd name="connsiteY56" fmla="*/ 161814 h 566254"/>
              <a:gd name="connsiteX57" fmla="*/ 10147 w 607639"/>
              <a:gd name="connsiteY57" fmla="*/ 151682 h 566254"/>
              <a:gd name="connsiteX58" fmla="*/ 303775 w 607639"/>
              <a:gd name="connsiteY58" fmla="*/ 121342 h 566254"/>
              <a:gd name="connsiteX59" fmla="*/ 283571 w 607639"/>
              <a:gd name="connsiteY59" fmla="*/ 131474 h 566254"/>
              <a:gd name="connsiteX60" fmla="*/ 303775 w 607639"/>
              <a:gd name="connsiteY60" fmla="*/ 141517 h 566254"/>
              <a:gd name="connsiteX61" fmla="*/ 324068 w 607639"/>
              <a:gd name="connsiteY61" fmla="*/ 131474 h 566254"/>
              <a:gd name="connsiteX62" fmla="*/ 303775 w 607639"/>
              <a:gd name="connsiteY62" fmla="*/ 121342 h 566254"/>
              <a:gd name="connsiteX63" fmla="*/ 299948 w 607639"/>
              <a:gd name="connsiteY63" fmla="*/ 732 h 566254"/>
              <a:gd name="connsiteX64" fmla="*/ 307691 w 607639"/>
              <a:gd name="connsiteY64" fmla="*/ 732 h 566254"/>
              <a:gd name="connsiteX65" fmla="*/ 601320 w 607639"/>
              <a:gd name="connsiteY65" fmla="*/ 122142 h 566254"/>
              <a:gd name="connsiteX66" fmla="*/ 607639 w 607639"/>
              <a:gd name="connsiteY66" fmla="*/ 131474 h 566254"/>
              <a:gd name="connsiteX67" fmla="*/ 601320 w 607639"/>
              <a:gd name="connsiteY67" fmla="*/ 140806 h 566254"/>
              <a:gd name="connsiteX68" fmla="*/ 465853 w 607639"/>
              <a:gd name="connsiteY68" fmla="*/ 196801 h 566254"/>
              <a:gd name="connsiteX69" fmla="*/ 465853 w 607639"/>
              <a:gd name="connsiteY69" fmla="*/ 215021 h 566254"/>
              <a:gd name="connsiteX70" fmla="*/ 587346 w 607639"/>
              <a:gd name="connsiteY70" fmla="*/ 165159 h 566254"/>
              <a:gd name="connsiteX71" fmla="*/ 587346 w 607639"/>
              <a:gd name="connsiteY71" fmla="*/ 161782 h 566254"/>
              <a:gd name="connsiteX72" fmla="*/ 597493 w 607639"/>
              <a:gd name="connsiteY72" fmla="*/ 151650 h 566254"/>
              <a:gd name="connsiteX73" fmla="*/ 607639 w 607639"/>
              <a:gd name="connsiteY73" fmla="*/ 161782 h 566254"/>
              <a:gd name="connsiteX74" fmla="*/ 607639 w 607639"/>
              <a:gd name="connsiteY74" fmla="*/ 171914 h 566254"/>
              <a:gd name="connsiteX75" fmla="*/ 601320 w 607639"/>
              <a:gd name="connsiteY75" fmla="*/ 181247 h 566254"/>
              <a:gd name="connsiteX76" fmla="*/ 465853 w 607639"/>
              <a:gd name="connsiteY76" fmla="*/ 236974 h 566254"/>
              <a:gd name="connsiteX77" fmla="*/ 465853 w 607639"/>
              <a:gd name="connsiteY77" fmla="*/ 362383 h 566254"/>
              <a:gd name="connsiteX78" fmla="*/ 486058 w 607639"/>
              <a:gd name="connsiteY78" fmla="*/ 331808 h 566254"/>
              <a:gd name="connsiteX79" fmla="*/ 486058 w 607639"/>
              <a:gd name="connsiteY79" fmla="*/ 262927 h 566254"/>
              <a:gd name="connsiteX80" fmla="*/ 496205 w 607639"/>
              <a:gd name="connsiteY80" fmla="*/ 252795 h 566254"/>
              <a:gd name="connsiteX81" fmla="*/ 506351 w 607639"/>
              <a:gd name="connsiteY81" fmla="*/ 262927 h 566254"/>
              <a:gd name="connsiteX82" fmla="*/ 506351 w 607639"/>
              <a:gd name="connsiteY82" fmla="*/ 333675 h 566254"/>
              <a:gd name="connsiteX83" fmla="*/ 505817 w 607639"/>
              <a:gd name="connsiteY83" fmla="*/ 336963 h 566254"/>
              <a:gd name="connsiteX84" fmla="*/ 465853 w 607639"/>
              <a:gd name="connsiteY84" fmla="*/ 389402 h 566254"/>
              <a:gd name="connsiteX85" fmla="*/ 465853 w 607639"/>
              <a:gd name="connsiteY85" fmla="*/ 446818 h 566254"/>
              <a:gd name="connsiteX86" fmla="*/ 486058 w 607639"/>
              <a:gd name="connsiteY86" fmla="*/ 475260 h 566254"/>
              <a:gd name="connsiteX87" fmla="*/ 455707 w 607639"/>
              <a:gd name="connsiteY87" fmla="*/ 505568 h 566254"/>
              <a:gd name="connsiteX88" fmla="*/ 425356 w 607639"/>
              <a:gd name="connsiteY88" fmla="*/ 475260 h 566254"/>
              <a:gd name="connsiteX89" fmla="*/ 445560 w 607639"/>
              <a:gd name="connsiteY89" fmla="*/ 446818 h 566254"/>
              <a:gd name="connsiteX90" fmla="*/ 445560 w 607639"/>
              <a:gd name="connsiteY90" fmla="*/ 230041 h 566254"/>
              <a:gd name="connsiteX91" fmla="*/ 445560 w 607639"/>
              <a:gd name="connsiteY91" fmla="*/ 197689 h 566254"/>
              <a:gd name="connsiteX92" fmla="*/ 330031 w 607639"/>
              <a:gd name="connsiteY92" fmla="*/ 154583 h 566254"/>
              <a:gd name="connsiteX93" fmla="*/ 303775 w 607639"/>
              <a:gd name="connsiteY93" fmla="*/ 161782 h 566254"/>
              <a:gd name="connsiteX94" fmla="*/ 263277 w 607639"/>
              <a:gd name="connsiteY94" fmla="*/ 131474 h 566254"/>
              <a:gd name="connsiteX95" fmla="*/ 303775 w 607639"/>
              <a:gd name="connsiteY95" fmla="*/ 101077 h 566254"/>
              <a:gd name="connsiteX96" fmla="*/ 344272 w 607639"/>
              <a:gd name="connsiteY96" fmla="*/ 131474 h 566254"/>
              <a:gd name="connsiteX97" fmla="*/ 343382 w 607639"/>
              <a:gd name="connsiteY97" fmla="*/ 137962 h 566254"/>
              <a:gd name="connsiteX98" fmla="*/ 454728 w 607639"/>
              <a:gd name="connsiteY98" fmla="*/ 179469 h 566254"/>
              <a:gd name="connsiteX99" fmla="*/ 570969 w 607639"/>
              <a:gd name="connsiteY99" fmla="*/ 131474 h 566254"/>
              <a:gd name="connsiteX100" fmla="*/ 303775 w 607639"/>
              <a:gd name="connsiteY100" fmla="*/ 20997 h 566254"/>
              <a:gd name="connsiteX101" fmla="*/ 36581 w 607639"/>
              <a:gd name="connsiteY101" fmla="*/ 131474 h 566254"/>
              <a:gd name="connsiteX102" fmla="*/ 303775 w 607639"/>
              <a:gd name="connsiteY102" fmla="*/ 241862 h 566254"/>
              <a:gd name="connsiteX103" fmla="*/ 406131 w 607639"/>
              <a:gd name="connsiteY103" fmla="*/ 199556 h 566254"/>
              <a:gd name="connsiteX104" fmla="*/ 419393 w 607639"/>
              <a:gd name="connsiteY104" fmla="*/ 205066 h 566254"/>
              <a:gd name="connsiteX105" fmla="*/ 413874 w 607639"/>
              <a:gd name="connsiteY105" fmla="*/ 218220 h 566254"/>
              <a:gd name="connsiteX106" fmla="*/ 307691 w 607639"/>
              <a:gd name="connsiteY106" fmla="*/ 262127 h 566254"/>
              <a:gd name="connsiteX107" fmla="*/ 303775 w 607639"/>
              <a:gd name="connsiteY107" fmla="*/ 262927 h 566254"/>
              <a:gd name="connsiteX108" fmla="*/ 299948 w 607639"/>
              <a:gd name="connsiteY108" fmla="*/ 262127 h 566254"/>
              <a:gd name="connsiteX109" fmla="*/ 6230 w 607639"/>
              <a:gd name="connsiteY109" fmla="*/ 140806 h 566254"/>
              <a:gd name="connsiteX110" fmla="*/ 0 w 607639"/>
              <a:gd name="connsiteY110" fmla="*/ 131474 h 566254"/>
              <a:gd name="connsiteX111" fmla="*/ 6230 w 607639"/>
              <a:gd name="connsiteY111" fmla="*/ 122142 h 56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07639" h="566254">
                <a:moveTo>
                  <a:pt x="455711" y="515659"/>
                </a:moveTo>
                <a:cubicBezTo>
                  <a:pt x="461327" y="515659"/>
                  <a:pt x="465873" y="520194"/>
                  <a:pt x="465873" y="525796"/>
                </a:cubicBezTo>
                <a:lnTo>
                  <a:pt x="465873" y="556117"/>
                </a:lnTo>
                <a:cubicBezTo>
                  <a:pt x="465873" y="561719"/>
                  <a:pt x="461327" y="566254"/>
                  <a:pt x="455711" y="566254"/>
                </a:cubicBezTo>
                <a:cubicBezTo>
                  <a:pt x="450096" y="566254"/>
                  <a:pt x="445550" y="561719"/>
                  <a:pt x="445550" y="556117"/>
                </a:cubicBezTo>
                <a:lnTo>
                  <a:pt x="445550" y="525796"/>
                </a:lnTo>
                <a:cubicBezTo>
                  <a:pt x="445550" y="520194"/>
                  <a:pt x="450096" y="515659"/>
                  <a:pt x="455711" y="515659"/>
                </a:cubicBezTo>
                <a:close/>
                <a:moveTo>
                  <a:pt x="483639" y="505931"/>
                </a:moveTo>
                <a:cubicBezTo>
                  <a:pt x="489076" y="504509"/>
                  <a:pt x="494513" y="507885"/>
                  <a:pt x="495939" y="513305"/>
                </a:cubicBezTo>
                <a:lnTo>
                  <a:pt x="506010" y="553728"/>
                </a:lnTo>
                <a:cubicBezTo>
                  <a:pt x="507436" y="559147"/>
                  <a:pt x="504138" y="564566"/>
                  <a:pt x="498702" y="565988"/>
                </a:cubicBezTo>
                <a:cubicBezTo>
                  <a:pt x="497811" y="566165"/>
                  <a:pt x="497008" y="566254"/>
                  <a:pt x="496206" y="566254"/>
                </a:cubicBezTo>
                <a:cubicBezTo>
                  <a:pt x="491661" y="566254"/>
                  <a:pt x="487561" y="563234"/>
                  <a:pt x="486402" y="558614"/>
                </a:cubicBezTo>
                <a:lnTo>
                  <a:pt x="476242" y="518191"/>
                </a:lnTo>
                <a:cubicBezTo>
                  <a:pt x="474905" y="512772"/>
                  <a:pt x="478203" y="507263"/>
                  <a:pt x="483639" y="505931"/>
                </a:cubicBezTo>
                <a:close/>
                <a:moveTo>
                  <a:pt x="427732" y="505931"/>
                </a:moveTo>
                <a:cubicBezTo>
                  <a:pt x="433156" y="507263"/>
                  <a:pt x="436447" y="512772"/>
                  <a:pt x="435113" y="518191"/>
                </a:cubicBezTo>
                <a:lnTo>
                  <a:pt x="424975" y="558614"/>
                </a:lnTo>
                <a:cubicBezTo>
                  <a:pt x="423819" y="563234"/>
                  <a:pt x="419728" y="566254"/>
                  <a:pt x="415192" y="566254"/>
                </a:cubicBezTo>
                <a:cubicBezTo>
                  <a:pt x="414392" y="566254"/>
                  <a:pt x="413591" y="566165"/>
                  <a:pt x="412702" y="565988"/>
                </a:cubicBezTo>
                <a:cubicBezTo>
                  <a:pt x="407277" y="564566"/>
                  <a:pt x="403987" y="559147"/>
                  <a:pt x="405410" y="553728"/>
                </a:cubicBezTo>
                <a:lnTo>
                  <a:pt x="415459" y="513305"/>
                </a:lnTo>
                <a:cubicBezTo>
                  <a:pt x="416793" y="507885"/>
                  <a:pt x="422307" y="504509"/>
                  <a:pt x="427732" y="505931"/>
                </a:cubicBezTo>
                <a:close/>
                <a:moveTo>
                  <a:pt x="455707" y="465128"/>
                </a:moveTo>
                <a:cubicBezTo>
                  <a:pt x="450100" y="465128"/>
                  <a:pt x="445560" y="469660"/>
                  <a:pt x="445560" y="475260"/>
                </a:cubicBezTo>
                <a:cubicBezTo>
                  <a:pt x="445560" y="480859"/>
                  <a:pt x="450100" y="485392"/>
                  <a:pt x="455707" y="485392"/>
                </a:cubicBezTo>
                <a:cubicBezTo>
                  <a:pt x="461314" y="485392"/>
                  <a:pt x="465853" y="480859"/>
                  <a:pt x="465853" y="475260"/>
                </a:cubicBezTo>
                <a:cubicBezTo>
                  <a:pt x="465853" y="469660"/>
                  <a:pt x="461314" y="465128"/>
                  <a:pt x="455707" y="465128"/>
                </a:cubicBezTo>
                <a:close/>
                <a:moveTo>
                  <a:pt x="111408" y="252803"/>
                </a:moveTo>
                <a:cubicBezTo>
                  <a:pt x="116927" y="252803"/>
                  <a:pt x="121467" y="257335"/>
                  <a:pt x="121467" y="262935"/>
                </a:cubicBezTo>
                <a:lnTo>
                  <a:pt x="121467" y="331636"/>
                </a:lnTo>
                <a:cubicBezTo>
                  <a:pt x="127341" y="344256"/>
                  <a:pt x="167931" y="420334"/>
                  <a:pt x="293705" y="424334"/>
                </a:cubicBezTo>
                <a:lnTo>
                  <a:pt x="293705" y="333680"/>
                </a:lnTo>
                <a:cubicBezTo>
                  <a:pt x="293705" y="328081"/>
                  <a:pt x="298245" y="323548"/>
                  <a:pt x="303764" y="323548"/>
                </a:cubicBezTo>
                <a:cubicBezTo>
                  <a:pt x="309372" y="323548"/>
                  <a:pt x="313911" y="328081"/>
                  <a:pt x="313911" y="333680"/>
                </a:cubicBezTo>
                <a:lnTo>
                  <a:pt x="313911" y="424422"/>
                </a:lnTo>
                <a:cubicBezTo>
                  <a:pt x="359397" y="422911"/>
                  <a:pt x="391441" y="411891"/>
                  <a:pt x="410668" y="402381"/>
                </a:cubicBezTo>
                <a:cubicBezTo>
                  <a:pt x="415741" y="399893"/>
                  <a:pt x="421794" y="401937"/>
                  <a:pt x="424287" y="407003"/>
                </a:cubicBezTo>
                <a:cubicBezTo>
                  <a:pt x="426779" y="411980"/>
                  <a:pt x="424732" y="418023"/>
                  <a:pt x="419658" y="420512"/>
                </a:cubicBezTo>
                <a:cubicBezTo>
                  <a:pt x="397138" y="431621"/>
                  <a:pt x="358684" y="444953"/>
                  <a:pt x="303764" y="444953"/>
                </a:cubicBezTo>
                <a:cubicBezTo>
                  <a:pt x="146835" y="444953"/>
                  <a:pt x="103753" y="341857"/>
                  <a:pt x="101973" y="337502"/>
                </a:cubicBezTo>
                <a:cubicBezTo>
                  <a:pt x="101528" y="336257"/>
                  <a:pt x="101261" y="335013"/>
                  <a:pt x="101261" y="333680"/>
                </a:cubicBezTo>
                <a:lnTo>
                  <a:pt x="101261" y="262935"/>
                </a:lnTo>
                <a:cubicBezTo>
                  <a:pt x="101261" y="257335"/>
                  <a:pt x="105801" y="252803"/>
                  <a:pt x="111408" y="252803"/>
                </a:cubicBezTo>
                <a:close/>
                <a:moveTo>
                  <a:pt x="10147" y="151682"/>
                </a:moveTo>
                <a:cubicBezTo>
                  <a:pt x="15754" y="151682"/>
                  <a:pt x="20294" y="156215"/>
                  <a:pt x="20294" y="161814"/>
                </a:cubicBezTo>
                <a:lnTo>
                  <a:pt x="20294" y="165191"/>
                </a:lnTo>
                <a:lnTo>
                  <a:pt x="303787" y="282333"/>
                </a:lnTo>
                <a:lnTo>
                  <a:pt x="411310" y="237894"/>
                </a:lnTo>
                <a:cubicBezTo>
                  <a:pt x="416473" y="235761"/>
                  <a:pt x="422436" y="238250"/>
                  <a:pt x="424573" y="243405"/>
                </a:cubicBezTo>
                <a:cubicBezTo>
                  <a:pt x="426709" y="248560"/>
                  <a:pt x="424217" y="254426"/>
                  <a:pt x="419054" y="256559"/>
                </a:cubicBezTo>
                <a:lnTo>
                  <a:pt x="307704" y="302598"/>
                </a:lnTo>
                <a:cubicBezTo>
                  <a:pt x="306458" y="303131"/>
                  <a:pt x="305123" y="303398"/>
                  <a:pt x="303787" y="303398"/>
                </a:cubicBezTo>
                <a:cubicBezTo>
                  <a:pt x="302541" y="303398"/>
                  <a:pt x="301206" y="303131"/>
                  <a:pt x="299960" y="302598"/>
                </a:cubicBezTo>
                <a:lnTo>
                  <a:pt x="6231" y="181278"/>
                </a:lnTo>
                <a:cubicBezTo>
                  <a:pt x="2492" y="179679"/>
                  <a:pt x="0" y="176035"/>
                  <a:pt x="0" y="171946"/>
                </a:cubicBezTo>
                <a:lnTo>
                  <a:pt x="0" y="161814"/>
                </a:lnTo>
                <a:cubicBezTo>
                  <a:pt x="0" y="156215"/>
                  <a:pt x="4539" y="151682"/>
                  <a:pt x="10147" y="151682"/>
                </a:cubicBezTo>
                <a:close/>
                <a:moveTo>
                  <a:pt x="303775" y="121342"/>
                </a:moveTo>
                <a:cubicBezTo>
                  <a:pt x="291403" y="121342"/>
                  <a:pt x="283571" y="127297"/>
                  <a:pt x="283571" y="131474"/>
                </a:cubicBezTo>
                <a:cubicBezTo>
                  <a:pt x="283571" y="135563"/>
                  <a:pt x="291403" y="141517"/>
                  <a:pt x="303775" y="141517"/>
                </a:cubicBezTo>
                <a:cubicBezTo>
                  <a:pt x="316147" y="141517"/>
                  <a:pt x="324068" y="135563"/>
                  <a:pt x="324068" y="131474"/>
                </a:cubicBezTo>
                <a:cubicBezTo>
                  <a:pt x="324068" y="127297"/>
                  <a:pt x="316147" y="121342"/>
                  <a:pt x="303775" y="121342"/>
                </a:cubicBezTo>
                <a:close/>
                <a:moveTo>
                  <a:pt x="299948" y="732"/>
                </a:moveTo>
                <a:cubicBezTo>
                  <a:pt x="302440" y="-245"/>
                  <a:pt x="305199" y="-245"/>
                  <a:pt x="307691" y="732"/>
                </a:cubicBezTo>
                <a:lnTo>
                  <a:pt x="601320" y="122142"/>
                </a:lnTo>
                <a:cubicBezTo>
                  <a:pt x="605147" y="123653"/>
                  <a:pt x="607639" y="127386"/>
                  <a:pt x="607639" y="131474"/>
                </a:cubicBezTo>
                <a:cubicBezTo>
                  <a:pt x="607639" y="135563"/>
                  <a:pt x="605147" y="139207"/>
                  <a:pt x="601320" y="140806"/>
                </a:cubicBezTo>
                <a:lnTo>
                  <a:pt x="465853" y="196801"/>
                </a:lnTo>
                <a:lnTo>
                  <a:pt x="465853" y="215021"/>
                </a:lnTo>
                <a:lnTo>
                  <a:pt x="587346" y="165159"/>
                </a:lnTo>
                <a:lnTo>
                  <a:pt x="587346" y="161782"/>
                </a:lnTo>
                <a:cubicBezTo>
                  <a:pt x="587346" y="156183"/>
                  <a:pt x="591885" y="151650"/>
                  <a:pt x="597493" y="151650"/>
                </a:cubicBezTo>
                <a:cubicBezTo>
                  <a:pt x="603100" y="151650"/>
                  <a:pt x="607639" y="156183"/>
                  <a:pt x="607639" y="161782"/>
                </a:cubicBezTo>
                <a:lnTo>
                  <a:pt x="607639" y="171914"/>
                </a:lnTo>
                <a:cubicBezTo>
                  <a:pt x="607639" y="176003"/>
                  <a:pt x="605147" y="179647"/>
                  <a:pt x="601320" y="181247"/>
                </a:cubicBezTo>
                <a:lnTo>
                  <a:pt x="465853" y="236974"/>
                </a:lnTo>
                <a:lnTo>
                  <a:pt x="465853" y="362383"/>
                </a:lnTo>
                <a:cubicBezTo>
                  <a:pt x="478225" y="349318"/>
                  <a:pt x="484367" y="336075"/>
                  <a:pt x="486058" y="331808"/>
                </a:cubicBezTo>
                <a:lnTo>
                  <a:pt x="486058" y="262927"/>
                </a:lnTo>
                <a:cubicBezTo>
                  <a:pt x="486058" y="257327"/>
                  <a:pt x="490597" y="252795"/>
                  <a:pt x="496205" y="252795"/>
                </a:cubicBezTo>
                <a:cubicBezTo>
                  <a:pt x="501812" y="252795"/>
                  <a:pt x="506351" y="257327"/>
                  <a:pt x="506351" y="262927"/>
                </a:cubicBezTo>
                <a:lnTo>
                  <a:pt x="506351" y="333675"/>
                </a:lnTo>
                <a:cubicBezTo>
                  <a:pt x="506351" y="334830"/>
                  <a:pt x="506173" y="335897"/>
                  <a:pt x="505817" y="336963"/>
                </a:cubicBezTo>
                <a:cubicBezTo>
                  <a:pt x="505372" y="338297"/>
                  <a:pt x="494869" y="367449"/>
                  <a:pt x="465853" y="389402"/>
                </a:cubicBezTo>
                <a:lnTo>
                  <a:pt x="465853" y="446818"/>
                </a:lnTo>
                <a:cubicBezTo>
                  <a:pt x="477602" y="450996"/>
                  <a:pt x="486058" y="462106"/>
                  <a:pt x="486058" y="475260"/>
                </a:cubicBezTo>
                <a:cubicBezTo>
                  <a:pt x="486058" y="491969"/>
                  <a:pt x="472440" y="505568"/>
                  <a:pt x="455707" y="505568"/>
                </a:cubicBezTo>
                <a:cubicBezTo>
                  <a:pt x="438974" y="505568"/>
                  <a:pt x="425356" y="491969"/>
                  <a:pt x="425356" y="475260"/>
                </a:cubicBezTo>
                <a:cubicBezTo>
                  <a:pt x="425356" y="462106"/>
                  <a:pt x="433812" y="450996"/>
                  <a:pt x="445560" y="446818"/>
                </a:cubicBezTo>
                <a:lnTo>
                  <a:pt x="445560" y="230041"/>
                </a:lnTo>
                <a:lnTo>
                  <a:pt x="445560" y="197689"/>
                </a:lnTo>
                <a:lnTo>
                  <a:pt x="330031" y="154583"/>
                </a:lnTo>
                <a:cubicBezTo>
                  <a:pt x="323000" y="159027"/>
                  <a:pt x="313921" y="161782"/>
                  <a:pt x="303775" y="161782"/>
                </a:cubicBezTo>
                <a:cubicBezTo>
                  <a:pt x="281079" y="161782"/>
                  <a:pt x="263277" y="148450"/>
                  <a:pt x="263277" y="131474"/>
                </a:cubicBezTo>
                <a:cubicBezTo>
                  <a:pt x="263277" y="114409"/>
                  <a:pt x="281079" y="101077"/>
                  <a:pt x="303775" y="101077"/>
                </a:cubicBezTo>
                <a:cubicBezTo>
                  <a:pt x="326560" y="101077"/>
                  <a:pt x="344272" y="114409"/>
                  <a:pt x="344272" y="131474"/>
                </a:cubicBezTo>
                <a:cubicBezTo>
                  <a:pt x="344272" y="133696"/>
                  <a:pt x="343916" y="135829"/>
                  <a:pt x="343382" y="137962"/>
                </a:cubicBezTo>
                <a:lnTo>
                  <a:pt x="454728" y="179469"/>
                </a:lnTo>
                <a:lnTo>
                  <a:pt x="570969" y="131474"/>
                </a:lnTo>
                <a:lnTo>
                  <a:pt x="303775" y="20997"/>
                </a:lnTo>
                <a:lnTo>
                  <a:pt x="36581" y="131474"/>
                </a:lnTo>
                <a:lnTo>
                  <a:pt x="303775" y="241862"/>
                </a:lnTo>
                <a:lnTo>
                  <a:pt x="406131" y="199556"/>
                </a:lnTo>
                <a:cubicBezTo>
                  <a:pt x="411293" y="197423"/>
                  <a:pt x="417257" y="199911"/>
                  <a:pt x="419393" y="205066"/>
                </a:cubicBezTo>
                <a:cubicBezTo>
                  <a:pt x="421529" y="210221"/>
                  <a:pt x="419037" y="216176"/>
                  <a:pt x="413874" y="218220"/>
                </a:cubicBezTo>
                <a:lnTo>
                  <a:pt x="307691" y="262127"/>
                </a:lnTo>
                <a:cubicBezTo>
                  <a:pt x="306445" y="262660"/>
                  <a:pt x="305110" y="262927"/>
                  <a:pt x="303775" y="262927"/>
                </a:cubicBezTo>
                <a:cubicBezTo>
                  <a:pt x="302529" y="262927"/>
                  <a:pt x="301194" y="262660"/>
                  <a:pt x="299948" y="262127"/>
                </a:cubicBezTo>
                <a:lnTo>
                  <a:pt x="6230" y="140806"/>
                </a:lnTo>
                <a:cubicBezTo>
                  <a:pt x="2492" y="139207"/>
                  <a:pt x="0" y="135563"/>
                  <a:pt x="0" y="131474"/>
                </a:cubicBezTo>
                <a:cubicBezTo>
                  <a:pt x="0" y="127386"/>
                  <a:pt x="2492" y="123653"/>
                  <a:pt x="6230" y="1221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660" y="220980"/>
            <a:ext cx="320357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2000" dirty="0">
                <a:solidFill>
                  <a:srgbClr val="353332"/>
                </a:solidFill>
                <a:cs typeface="+mn-ea"/>
                <a:sym typeface="+mn-lt"/>
              </a:rPr>
              <a:t>编写思路</a:t>
            </a:r>
          </a:p>
        </p:txBody>
      </p:sp>
      <p:sp>
        <p:nvSpPr>
          <p:cNvPr id="5" name="MH_Other_3"/>
          <p:cNvSpPr/>
          <p:nvPr/>
        </p:nvSpPr>
        <p:spPr>
          <a:xfrm>
            <a:off x="5184140" y="1858010"/>
            <a:ext cx="2041525" cy="2041525"/>
          </a:xfrm>
          <a:prstGeom prst="diamond">
            <a:avLst/>
          </a:prstGeom>
          <a:solidFill>
            <a:srgbClr val="B3672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MH_Other_1"/>
          <p:cNvSpPr/>
          <p:nvPr/>
        </p:nvSpPr>
        <p:spPr>
          <a:xfrm>
            <a:off x="2169160" y="2195830"/>
            <a:ext cx="1367155" cy="1365250"/>
          </a:xfrm>
          <a:prstGeom prst="diamond">
            <a:avLst/>
          </a:prstGeom>
          <a:solidFill>
            <a:srgbClr val="E2A52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MH_Other_4"/>
          <p:cNvSpPr/>
          <p:nvPr/>
        </p:nvSpPr>
        <p:spPr>
          <a:xfrm>
            <a:off x="8857615" y="2195830"/>
            <a:ext cx="1366520" cy="1365250"/>
          </a:xfrm>
          <a:prstGeom prst="diamond">
            <a:avLst/>
          </a:prstGeom>
          <a:solidFill>
            <a:srgbClr val="E2A52A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MH_Other_5"/>
          <p:cNvSpPr/>
          <p:nvPr/>
        </p:nvSpPr>
        <p:spPr>
          <a:xfrm>
            <a:off x="3352800" y="3026410"/>
            <a:ext cx="520700" cy="518795"/>
          </a:xfrm>
          <a:prstGeom prst="diamond">
            <a:avLst/>
          </a:prstGeom>
          <a:solidFill>
            <a:srgbClr val="9A9479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MH_Other_6"/>
          <p:cNvSpPr/>
          <p:nvPr/>
        </p:nvSpPr>
        <p:spPr>
          <a:xfrm>
            <a:off x="4833620" y="2179955"/>
            <a:ext cx="520700" cy="520700"/>
          </a:xfrm>
          <a:prstGeom prst="diamond">
            <a:avLst/>
          </a:prstGeom>
          <a:solidFill>
            <a:srgbClr val="9A9479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MH_Other_7"/>
          <p:cNvSpPr/>
          <p:nvPr/>
        </p:nvSpPr>
        <p:spPr>
          <a:xfrm>
            <a:off x="7046595" y="3023235"/>
            <a:ext cx="520700" cy="518795"/>
          </a:xfrm>
          <a:prstGeom prst="diamond">
            <a:avLst/>
          </a:prstGeom>
          <a:solidFill>
            <a:srgbClr val="9A9479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" name="MH_Other_8"/>
          <p:cNvSpPr/>
          <p:nvPr/>
        </p:nvSpPr>
        <p:spPr>
          <a:xfrm>
            <a:off x="8529320" y="2195830"/>
            <a:ext cx="520700" cy="520700"/>
          </a:xfrm>
          <a:prstGeom prst="diamond">
            <a:avLst/>
          </a:prstGeom>
          <a:solidFill>
            <a:srgbClr val="9A9479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MH_Other_11"/>
          <p:cNvSpPr/>
          <p:nvPr/>
        </p:nvSpPr>
        <p:spPr bwMode="auto">
          <a:xfrm>
            <a:off x="5897880" y="2572385"/>
            <a:ext cx="612775" cy="612775"/>
          </a:xfrm>
          <a:custGeom>
            <a:avLst/>
            <a:gdLst>
              <a:gd name="T0" fmla="*/ 883582 w 2298700"/>
              <a:gd name="T1" fmla="*/ 1295872 h 2298700"/>
              <a:gd name="T2" fmla="*/ 899660 w 2298700"/>
              <a:gd name="T3" fmla="*/ 1824434 h 2298700"/>
              <a:gd name="T4" fmla="*/ 870674 w 2298700"/>
              <a:gd name="T5" fmla="*/ 1867800 h 2298700"/>
              <a:gd name="T6" fmla="*/ 472571 w 2298700"/>
              <a:gd name="T7" fmla="*/ 1870524 h 2298700"/>
              <a:gd name="T8" fmla="*/ 439282 w 2298700"/>
              <a:gd name="T9" fmla="*/ 1829883 h 2298700"/>
              <a:gd name="T10" fmla="*/ 450831 w 2298700"/>
              <a:gd name="T11" fmla="*/ 1299959 h 2298700"/>
              <a:gd name="T12" fmla="*/ 1168971 w 2298700"/>
              <a:gd name="T13" fmla="*/ 903287 h 2298700"/>
              <a:gd name="T14" fmla="*/ 1561900 w 2298700"/>
              <a:gd name="T15" fmla="*/ 923717 h 2298700"/>
              <a:gd name="T16" fmla="*/ 1573443 w 2298700"/>
              <a:gd name="T17" fmla="*/ 1829892 h 2298700"/>
              <a:gd name="T18" fmla="*/ 1540624 w 2298700"/>
              <a:gd name="T19" fmla="*/ 1870524 h 2298700"/>
              <a:gd name="T20" fmla="*/ 1142262 w 2298700"/>
              <a:gd name="T21" fmla="*/ 1867800 h 2298700"/>
              <a:gd name="T22" fmla="*/ 1113291 w 2298700"/>
              <a:gd name="T23" fmla="*/ 1824444 h 2298700"/>
              <a:gd name="T24" fmla="*/ 1129361 w 2298700"/>
              <a:gd name="T25" fmla="*/ 919404 h 2298700"/>
              <a:gd name="T26" fmla="*/ 2191940 w 2298700"/>
              <a:gd name="T27" fmla="*/ 450850 h 2298700"/>
              <a:gd name="T28" fmla="*/ 2238385 w 2298700"/>
              <a:gd name="T29" fmla="*/ 475582 h 2298700"/>
              <a:gd name="T30" fmla="*/ 2245636 w 2298700"/>
              <a:gd name="T31" fmla="*/ 1835358 h 2298700"/>
              <a:gd name="T32" fmla="*/ 2208706 w 2298700"/>
              <a:gd name="T33" fmla="*/ 1872115 h 2298700"/>
              <a:gd name="T34" fmla="*/ 1810633 w 2298700"/>
              <a:gd name="T35" fmla="*/ 1865309 h 2298700"/>
              <a:gd name="T36" fmla="*/ 1785938 w 2298700"/>
              <a:gd name="T37" fmla="*/ 1818568 h 2298700"/>
              <a:gd name="T38" fmla="*/ 1806329 w 2298700"/>
              <a:gd name="T39" fmla="*/ 463556 h 2298700"/>
              <a:gd name="T40" fmla="*/ 1464870 w 2298700"/>
              <a:gd name="T41" fmla="*/ 38100 h 2298700"/>
              <a:gd name="T42" fmla="*/ 1493876 w 2298700"/>
              <a:gd name="T43" fmla="*/ 48317 h 2298700"/>
              <a:gd name="T44" fmla="*/ 1512005 w 2298700"/>
              <a:gd name="T45" fmla="*/ 72609 h 2298700"/>
              <a:gd name="T46" fmla="*/ 1540105 w 2298700"/>
              <a:gd name="T47" fmla="*/ 509198 h 2298700"/>
              <a:gd name="T48" fmla="*/ 1503847 w 2298700"/>
              <a:gd name="T49" fmla="*/ 543253 h 2298700"/>
              <a:gd name="T50" fmla="*/ 1459205 w 2298700"/>
              <a:gd name="T51" fmla="*/ 535761 h 2298700"/>
              <a:gd name="T52" fmla="*/ 1437677 w 2298700"/>
              <a:gd name="T53" fmla="*/ 503749 h 2298700"/>
              <a:gd name="T54" fmla="*/ 1348845 w 2298700"/>
              <a:gd name="T55" fmla="*/ 357311 h 2298700"/>
              <a:gd name="T56" fmla="*/ 1214465 w 2298700"/>
              <a:gd name="T57" fmla="*/ 507608 h 2298700"/>
              <a:gd name="T58" fmla="*/ 1010062 w 2298700"/>
              <a:gd name="T59" fmla="*/ 669711 h 2298700"/>
              <a:gd name="T60" fmla="*/ 834212 w 2298700"/>
              <a:gd name="T61" fmla="*/ 763477 h 2298700"/>
              <a:gd name="T62" fmla="*/ 682609 w 2298700"/>
              <a:gd name="T63" fmla="*/ 817965 h 2298700"/>
              <a:gd name="T64" fmla="*/ 523528 w 2298700"/>
              <a:gd name="T65" fmla="*/ 852928 h 2298700"/>
              <a:gd name="T66" fmla="*/ 404104 w 2298700"/>
              <a:gd name="T67" fmla="*/ 862464 h 2298700"/>
              <a:gd name="T68" fmla="*/ 374191 w 2298700"/>
              <a:gd name="T69" fmla="*/ 838852 h 2298700"/>
              <a:gd name="T70" fmla="*/ 369206 w 2298700"/>
              <a:gd name="T71" fmla="*/ 795034 h 2298700"/>
              <a:gd name="T72" fmla="*/ 405237 w 2298700"/>
              <a:gd name="T73" fmla="*/ 760071 h 2298700"/>
              <a:gd name="T74" fmla="*/ 535765 w 2298700"/>
              <a:gd name="T75" fmla="*/ 742589 h 2298700"/>
              <a:gd name="T76" fmla="*/ 679890 w 2298700"/>
              <a:gd name="T77" fmla="*/ 706945 h 2298700"/>
              <a:gd name="T78" fmla="*/ 816536 w 2298700"/>
              <a:gd name="T79" fmla="*/ 654273 h 2298700"/>
              <a:gd name="T80" fmla="*/ 989667 w 2298700"/>
              <a:gd name="T81" fmla="*/ 554832 h 2298700"/>
              <a:gd name="T82" fmla="*/ 1171862 w 2298700"/>
              <a:gd name="T83" fmla="*/ 398859 h 2298700"/>
              <a:gd name="T84" fmla="*/ 1282675 w 2298700"/>
              <a:gd name="T85" fmla="*/ 267178 h 2298700"/>
              <a:gd name="T86" fmla="*/ 1087110 w 2298700"/>
              <a:gd name="T87" fmla="*/ 283979 h 2298700"/>
              <a:gd name="T88" fmla="*/ 1044054 w 2298700"/>
              <a:gd name="T89" fmla="*/ 259005 h 2298700"/>
              <a:gd name="T90" fmla="*/ 1040654 w 2298700"/>
              <a:gd name="T91" fmla="*/ 208376 h 2298700"/>
              <a:gd name="T92" fmla="*/ 1446288 w 2298700"/>
              <a:gd name="T93" fmla="*/ 40370 h 2298700"/>
              <a:gd name="T94" fmla="*/ 128386 w 2298700"/>
              <a:gd name="T95" fmla="*/ 3403 h 2298700"/>
              <a:gd name="T96" fmla="*/ 171711 w 2298700"/>
              <a:gd name="T97" fmla="*/ 26993 h 2298700"/>
              <a:gd name="T98" fmla="*/ 199157 w 2298700"/>
              <a:gd name="T99" fmla="*/ 67596 h 2298700"/>
              <a:gd name="T100" fmla="*/ 2201163 w 2298700"/>
              <a:gd name="T101" fmla="*/ 2093192 h 2298700"/>
              <a:gd name="T102" fmla="*/ 2249251 w 2298700"/>
              <a:gd name="T103" fmla="*/ 2107936 h 2298700"/>
              <a:gd name="T104" fmla="*/ 2283729 w 2298700"/>
              <a:gd name="T105" fmla="*/ 2142414 h 2298700"/>
              <a:gd name="T106" fmla="*/ 2298473 w 2298700"/>
              <a:gd name="T107" fmla="*/ 2190729 h 2298700"/>
              <a:gd name="T108" fmla="*/ 2288720 w 2298700"/>
              <a:gd name="T109" fmla="*/ 2240405 h 2298700"/>
              <a:gd name="T110" fmla="*/ 2257417 w 2298700"/>
              <a:gd name="T111" fmla="*/ 2278059 h 2298700"/>
              <a:gd name="T112" fmla="*/ 2211597 w 2298700"/>
              <a:gd name="T113" fmla="*/ 2297566 h 2298700"/>
              <a:gd name="T114" fmla="*/ 72132 w 2298700"/>
              <a:gd name="T115" fmla="*/ 2294164 h 2298700"/>
              <a:gd name="T116" fmla="*/ 29715 w 2298700"/>
              <a:gd name="T117" fmla="*/ 2268532 h 2298700"/>
              <a:gd name="T118" fmla="*/ 4537 w 2298700"/>
              <a:gd name="T119" fmla="*/ 2226568 h 2298700"/>
              <a:gd name="T120" fmla="*/ 907 w 2298700"/>
              <a:gd name="T121" fmla="*/ 87330 h 2298700"/>
              <a:gd name="T122" fmla="*/ 20188 w 2298700"/>
              <a:gd name="T123" fmla="*/ 41510 h 2298700"/>
              <a:gd name="T124" fmla="*/ 57842 w 2298700"/>
              <a:gd name="T125" fmla="*/ 10434 h 2298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98700" h="2298700">
                <a:moveTo>
                  <a:pt x="494084" y="1279525"/>
                </a:moveTo>
                <a:lnTo>
                  <a:pt x="844179" y="1279525"/>
                </a:lnTo>
                <a:lnTo>
                  <a:pt x="849841" y="1279752"/>
                </a:lnTo>
                <a:lnTo>
                  <a:pt x="855502" y="1280660"/>
                </a:lnTo>
                <a:lnTo>
                  <a:pt x="860710" y="1282023"/>
                </a:lnTo>
                <a:lnTo>
                  <a:pt x="865692" y="1283839"/>
                </a:lnTo>
                <a:lnTo>
                  <a:pt x="870674" y="1286109"/>
                </a:lnTo>
                <a:lnTo>
                  <a:pt x="875203" y="1289061"/>
                </a:lnTo>
                <a:lnTo>
                  <a:pt x="879732" y="1292467"/>
                </a:lnTo>
                <a:lnTo>
                  <a:pt x="883582" y="1295872"/>
                </a:lnTo>
                <a:lnTo>
                  <a:pt x="887205" y="1299959"/>
                </a:lnTo>
                <a:lnTo>
                  <a:pt x="890602" y="1304273"/>
                </a:lnTo>
                <a:lnTo>
                  <a:pt x="893320" y="1308814"/>
                </a:lnTo>
                <a:lnTo>
                  <a:pt x="895584" y="1313809"/>
                </a:lnTo>
                <a:lnTo>
                  <a:pt x="897396" y="1319031"/>
                </a:lnTo>
                <a:lnTo>
                  <a:pt x="898981" y="1324480"/>
                </a:lnTo>
                <a:lnTo>
                  <a:pt x="899660" y="1329702"/>
                </a:lnTo>
                <a:lnTo>
                  <a:pt x="900113" y="1335378"/>
                </a:lnTo>
                <a:lnTo>
                  <a:pt x="900113" y="1818531"/>
                </a:lnTo>
                <a:lnTo>
                  <a:pt x="899660" y="1824434"/>
                </a:lnTo>
                <a:lnTo>
                  <a:pt x="898981" y="1829883"/>
                </a:lnTo>
                <a:lnTo>
                  <a:pt x="897396" y="1835332"/>
                </a:lnTo>
                <a:lnTo>
                  <a:pt x="895584" y="1840554"/>
                </a:lnTo>
                <a:lnTo>
                  <a:pt x="893320" y="1845322"/>
                </a:lnTo>
                <a:lnTo>
                  <a:pt x="890602" y="1850090"/>
                </a:lnTo>
                <a:lnTo>
                  <a:pt x="887205" y="1854404"/>
                </a:lnTo>
                <a:lnTo>
                  <a:pt x="883582" y="1858264"/>
                </a:lnTo>
                <a:lnTo>
                  <a:pt x="879732" y="1861897"/>
                </a:lnTo>
                <a:lnTo>
                  <a:pt x="875203" y="1865302"/>
                </a:lnTo>
                <a:lnTo>
                  <a:pt x="870674" y="1867800"/>
                </a:lnTo>
                <a:lnTo>
                  <a:pt x="865692" y="1870524"/>
                </a:lnTo>
                <a:lnTo>
                  <a:pt x="860710" y="1872114"/>
                </a:lnTo>
                <a:lnTo>
                  <a:pt x="855502" y="1873476"/>
                </a:lnTo>
                <a:lnTo>
                  <a:pt x="849841" y="1874611"/>
                </a:lnTo>
                <a:lnTo>
                  <a:pt x="844179" y="1874838"/>
                </a:lnTo>
                <a:lnTo>
                  <a:pt x="494084" y="1874838"/>
                </a:lnTo>
                <a:lnTo>
                  <a:pt x="488423" y="1874611"/>
                </a:lnTo>
                <a:lnTo>
                  <a:pt x="482761" y="1873476"/>
                </a:lnTo>
                <a:lnTo>
                  <a:pt x="477326" y="1872114"/>
                </a:lnTo>
                <a:lnTo>
                  <a:pt x="472571" y="1870524"/>
                </a:lnTo>
                <a:lnTo>
                  <a:pt x="467589" y="1867800"/>
                </a:lnTo>
                <a:lnTo>
                  <a:pt x="463060" y="1865302"/>
                </a:lnTo>
                <a:lnTo>
                  <a:pt x="458531" y="1861897"/>
                </a:lnTo>
                <a:lnTo>
                  <a:pt x="454455" y="1858264"/>
                </a:lnTo>
                <a:lnTo>
                  <a:pt x="450831" y="1854404"/>
                </a:lnTo>
                <a:lnTo>
                  <a:pt x="447661" y="1850090"/>
                </a:lnTo>
                <a:lnTo>
                  <a:pt x="444944" y="1845322"/>
                </a:lnTo>
                <a:lnTo>
                  <a:pt x="442679" y="1840554"/>
                </a:lnTo>
                <a:lnTo>
                  <a:pt x="440868" y="1835332"/>
                </a:lnTo>
                <a:lnTo>
                  <a:pt x="439282" y="1829883"/>
                </a:lnTo>
                <a:lnTo>
                  <a:pt x="438603" y="1824434"/>
                </a:lnTo>
                <a:lnTo>
                  <a:pt x="438150" y="1818531"/>
                </a:lnTo>
                <a:lnTo>
                  <a:pt x="438150" y="1335378"/>
                </a:lnTo>
                <a:lnTo>
                  <a:pt x="438603" y="1329702"/>
                </a:lnTo>
                <a:lnTo>
                  <a:pt x="439282" y="1324480"/>
                </a:lnTo>
                <a:lnTo>
                  <a:pt x="440868" y="1319031"/>
                </a:lnTo>
                <a:lnTo>
                  <a:pt x="442679" y="1313809"/>
                </a:lnTo>
                <a:lnTo>
                  <a:pt x="444944" y="1308814"/>
                </a:lnTo>
                <a:lnTo>
                  <a:pt x="447661" y="1304273"/>
                </a:lnTo>
                <a:lnTo>
                  <a:pt x="450831" y="1299959"/>
                </a:lnTo>
                <a:lnTo>
                  <a:pt x="454455" y="1295872"/>
                </a:lnTo>
                <a:lnTo>
                  <a:pt x="458531" y="1292467"/>
                </a:lnTo>
                <a:lnTo>
                  <a:pt x="463060" y="1289061"/>
                </a:lnTo>
                <a:lnTo>
                  <a:pt x="467589" y="1286109"/>
                </a:lnTo>
                <a:lnTo>
                  <a:pt x="472571" y="1283839"/>
                </a:lnTo>
                <a:lnTo>
                  <a:pt x="477326" y="1282023"/>
                </a:lnTo>
                <a:lnTo>
                  <a:pt x="482761" y="1280660"/>
                </a:lnTo>
                <a:lnTo>
                  <a:pt x="488423" y="1279752"/>
                </a:lnTo>
                <a:lnTo>
                  <a:pt x="494084" y="1279525"/>
                </a:lnTo>
                <a:close/>
                <a:moveTo>
                  <a:pt x="1168971" y="903287"/>
                </a:moveTo>
                <a:lnTo>
                  <a:pt x="1518668" y="903287"/>
                </a:lnTo>
                <a:lnTo>
                  <a:pt x="1524553" y="903514"/>
                </a:lnTo>
                <a:lnTo>
                  <a:pt x="1529985" y="904195"/>
                </a:lnTo>
                <a:lnTo>
                  <a:pt x="1535418" y="905557"/>
                </a:lnTo>
                <a:lnTo>
                  <a:pt x="1540624" y="907600"/>
                </a:lnTo>
                <a:lnTo>
                  <a:pt x="1545377" y="909870"/>
                </a:lnTo>
                <a:lnTo>
                  <a:pt x="1550130" y="912821"/>
                </a:lnTo>
                <a:lnTo>
                  <a:pt x="1554430" y="915999"/>
                </a:lnTo>
                <a:lnTo>
                  <a:pt x="1558278" y="919404"/>
                </a:lnTo>
                <a:lnTo>
                  <a:pt x="1561900" y="923717"/>
                </a:lnTo>
                <a:lnTo>
                  <a:pt x="1565295" y="927803"/>
                </a:lnTo>
                <a:lnTo>
                  <a:pt x="1567784" y="932343"/>
                </a:lnTo>
                <a:lnTo>
                  <a:pt x="1570274" y="937337"/>
                </a:lnTo>
                <a:lnTo>
                  <a:pt x="1572085" y="942558"/>
                </a:lnTo>
                <a:lnTo>
                  <a:pt x="1573443" y="948006"/>
                </a:lnTo>
                <a:lnTo>
                  <a:pt x="1574575" y="953681"/>
                </a:lnTo>
                <a:lnTo>
                  <a:pt x="1574801" y="959355"/>
                </a:lnTo>
                <a:lnTo>
                  <a:pt x="1574801" y="1818542"/>
                </a:lnTo>
                <a:lnTo>
                  <a:pt x="1574575" y="1824444"/>
                </a:lnTo>
                <a:lnTo>
                  <a:pt x="1573443" y="1829892"/>
                </a:lnTo>
                <a:lnTo>
                  <a:pt x="1572085" y="1835340"/>
                </a:lnTo>
                <a:lnTo>
                  <a:pt x="1570274" y="1840560"/>
                </a:lnTo>
                <a:lnTo>
                  <a:pt x="1567784" y="1845327"/>
                </a:lnTo>
                <a:lnTo>
                  <a:pt x="1565295" y="1850094"/>
                </a:lnTo>
                <a:lnTo>
                  <a:pt x="1561900" y="1854407"/>
                </a:lnTo>
                <a:lnTo>
                  <a:pt x="1558278" y="1858266"/>
                </a:lnTo>
                <a:lnTo>
                  <a:pt x="1554430" y="1861898"/>
                </a:lnTo>
                <a:lnTo>
                  <a:pt x="1550130" y="1865303"/>
                </a:lnTo>
                <a:lnTo>
                  <a:pt x="1545377" y="1867800"/>
                </a:lnTo>
                <a:lnTo>
                  <a:pt x="1540624" y="1870524"/>
                </a:lnTo>
                <a:lnTo>
                  <a:pt x="1535418" y="1872113"/>
                </a:lnTo>
                <a:lnTo>
                  <a:pt x="1529985" y="1873475"/>
                </a:lnTo>
                <a:lnTo>
                  <a:pt x="1524553" y="1874610"/>
                </a:lnTo>
                <a:lnTo>
                  <a:pt x="1518668" y="1874837"/>
                </a:lnTo>
                <a:lnTo>
                  <a:pt x="1168971" y="1874837"/>
                </a:lnTo>
                <a:lnTo>
                  <a:pt x="1163312" y="1874610"/>
                </a:lnTo>
                <a:lnTo>
                  <a:pt x="1157654" y="1873475"/>
                </a:lnTo>
                <a:lnTo>
                  <a:pt x="1152221" y="1872113"/>
                </a:lnTo>
                <a:lnTo>
                  <a:pt x="1147242" y="1870524"/>
                </a:lnTo>
                <a:lnTo>
                  <a:pt x="1142262" y="1867800"/>
                </a:lnTo>
                <a:lnTo>
                  <a:pt x="1137736" y="1865303"/>
                </a:lnTo>
                <a:lnTo>
                  <a:pt x="1133435" y="1861898"/>
                </a:lnTo>
                <a:lnTo>
                  <a:pt x="1129361" y="1858266"/>
                </a:lnTo>
                <a:lnTo>
                  <a:pt x="1125740" y="1854407"/>
                </a:lnTo>
                <a:lnTo>
                  <a:pt x="1122797" y="1850094"/>
                </a:lnTo>
                <a:lnTo>
                  <a:pt x="1119855" y="1845327"/>
                </a:lnTo>
                <a:lnTo>
                  <a:pt x="1117365" y="1840560"/>
                </a:lnTo>
                <a:lnTo>
                  <a:pt x="1115554" y="1835340"/>
                </a:lnTo>
                <a:lnTo>
                  <a:pt x="1114196" y="1829892"/>
                </a:lnTo>
                <a:lnTo>
                  <a:pt x="1113291" y="1824444"/>
                </a:lnTo>
                <a:lnTo>
                  <a:pt x="1112838" y="1818542"/>
                </a:lnTo>
                <a:lnTo>
                  <a:pt x="1112838" y="959355"/>
                </a:lnTo>
                <a:lnTo>
                  <a:pt x="1113291" y="953681"/>
                </a:lnTo>
                <a:lnTo>
                  <a:pt x="1114196" y="948006"/>
                </a:lnTo>
                <a:lnTo>
                  <a:pt x="1115554" y="942558"/>
                </a:lnTo>
                <a:lnTo>
                  <a:pt x="1117365" y="937337"/>
                </a:lnTo>
                <a:lnTo>
                  <a:pt x="1119855" y="932343"/>
                </a:lnTo>
                <a:lnTo>
                  <a:pt x="1122797" y="927803"/>
                </a:lnTo>
                <a:lnTo>
                  <a:pt x="1125740" y="923717"/>
                </a:lnTo>
                <a:lnTo>
                  <a:pt x="1129361" y="919404"/>
                </a:lnTo>
                <a:lnTo>
                  <a:pt x="1133435" y="915999"/>
                </a:lnTo>
                <a:lnTo>
                  <a:pt x="1137736" y="912821"/>
                </a:lnTo>
                <a:lnTo>
                  <a:pt x="1142262" y="909870"/>
                </a:lnTo>
                <a:lnTo>
                  <a:pt x="1147242" y="907600"/>
                </a:lnTo>
                <a:lnTo>
                  <a:pt x="1152221" y="905557"/>
                </a:lnTo>
                <a:lnTo>
                  <a:pt x="1157654" y="904195"/>
                </a:lnTo>
                <a:lnTo>
                  <a:pt x="1163312" y="903514"/>
                </a:lnTo>
                <a:lnTo>
                  <a:pt x="1168971" y="903287"/>
                </a:lnTo>
                <a:close/>
                <a:moveTo>
                  <a:pt x="1841899" y="450850"/>
                </a:moveTo>
                <a:lnTo>
                  <a:pt x="2191940" y="450850"/>
                </a:lnTo>
                <a:lnTo>
                  <a:pt x="2197604" y="451077"/>
                </a:lnTo>
                <a:lnTo>
                  <a:pt x="2203268" y="451985"/>
                </a:lnTo>
                <a:lnTo>
                  <a:pt x="2208706" y="453573"/>
                </a:lnTo>
                <a:lnTo>
                  <a:pt x="2213917" y="455388"/>
                </a:lnTo>
                <a:lnTo>
                  <a:pt x="2218674" y="457657"/>
                </a:lnTo>
                <a:lnTo>
                  <a:pt x="2223206" y="460380"/>
                </a:lnTo>
                <a:lnTo>
                  <a:pt x="2227510" y="463556"/>
                </a:lnTo>
                <a:lnTo>
                  <a:pt x="2231589" y="467186"/>
                </a:lnTo>
                <a:lnTo>
                  <a:pt x="2235214" y="471271"/>
                </a:lnTo>
                <a:lnTo>
                  <a:pt x="2238385" y="475582"/>
                </a:lnTo>
                <a:lnTo>
                  <a:pt x="2241104" y="480119"/>
                </a:lnTo>
                <a:lnTo>
                  <a:pt x="2243596" y="484884"/>
                </a:lnTo>
                <a:lnTo>
                  <a:pt x="2245636" y="490103"/>
                </a:lnTo>
                <a:lnTo>
                  <a:pt x="2246768" y="495548"/>
                </a:lnTo>
                <a:lnTo>
                  <a:pt x="2247675" y="501221"/>
                </a:lnTo>
                <a:lnTo>
                  <a:pt x="2247901" y="506893"/>
                </a:lnTo>
                <a:lnTo>
                  <a:pt x="2247901" y="1818568"/>
                </a:lnTo>
                <a:lnTo>
                  <a:pt x="2247675" y="1824468"/>
                </a:lnTo>
                <a:lnTo>
                  <a:pt x="2246768" y="1829913"/>
                </a:lnTo>
                <a:lnTo>
                  <a:pt x="2245636" y="1835358"/>
                </a:lnTo>
                <a:lnTo>
                  <a:pt x="2243596" y="1840577"/>
                </a:lnTo>
                <a:lnTo>
                  <a:pt x="2241104" y="1845342"/>
                </a:lnTo>
                <a:lnTo>
                  <a:pt x="2238385" y="1850107"/>
                </a:lnTo>
                <a:lnTo>
                  <a:pt x="2235214" y="1854418"/>
                </a:lnTo>
                <a:lnTo>
                  <a:pt x="2231589" y="1858275"/>
                </a:lnTo>
                <a:lnTo>
                  <a:pt x="2227510" y="1861905"/>
                </a:lnTo>
                <a:lnTo>
                  <a:pt x="2223206" y="1865309"/>
                </a:lnTo>
                <a:lnTo>
                  <a:pt x="2218674" y="1867804"/>
                </a:lnTo>
                <a:lnTo>
                  <a:pt x="2213917" y="1870527"/>
                </a:lnTo>
                <a:lnTo>
                  <a:pt x="2208706" y="1872115"/>
                </a:lnTo>
                <a:lnTo>
                  <a:pt x="2203268" y="1873477"/>
                </a:lnTo>
                <a:lnTo>
                  <a:pt x="2197604" y="1874611"/>
                </a:lnTo>
                <a:lnTo>
                  <a:pt x="2191940" y="1874838"/>
                </a:lnTo>
                <a:lnTo>
                  <a:pt x="1841899" y="1874838"/>
                </a:lnTo>
                <a:lnTo>
                  <a:pt x="1836235" y="1874611"/>
                </a:lnTo>
                <a:lnTo>
                  <a:pt x="1830798" y="1873477"/>
                </a:lnTo>
                <a:lnTo>
                  <a:pt x="1825360" y="1872115"/>
                </a:lnTo>
                <a:lnTo>
                  <a:pt x="1820149" y="1870527"/>
                </a:lnTo>
                <a:lnTo>
                  <a:pt x="1815165" y="1867804"/>
                </a:lnTo>
                <a:lnTo>
                  <a:pt x="1810633" y="1865309"/>
                </a:lnTo>
                <a:lnTo>
                  <a:pt x="1806329" y="1861905"/>
                </a:lnTo>
                <a:lnTo>
                  <a:pt x="1802477" y="1858275"/>
                </a:lnTo>
                <a:lnTo>
                  <a:pt x="1798852" y="1854418"/>
                </a:lnTo>
                <a:lnTo>
                  <a:pt x="1795454" y="1850107"/>
                </a:lnTo>
                <a:lnTo>
                  <a:pt x="1792508" y="1845342"/>
                </a:lnTo>
                <a:lnTo>
                  <a:pt x="1790243" y="1840577"/>
                </a:lnTo>
                <a:lnTo>
                  <a:pt x="1788430" y="1835358"/>
                </a:lnTo>
                <a:lnTo>
                  <a:pt x="1786844" y="1829913"/>
                </a:lnTo>
                <a:lnTo>
                  <a:pt x="1786165" y="1824468"/>
                </a:lnTo>
                <a:lnTo>
                  <a:pt x="1785938" y="1818568"/>
                </a:lnTo>
                <a:lnTo>
                  <a:pt x="1785938" y="506893"/>
                </a:lnTo>
                <a:lnTo>
                  <a:pt x="1786165" y="501221"/>
                </a:lnTo>
                <a:lnTo>
                  <a:pt x="1786844" y="495548"/>
                </a:lnTo>
                <a:lnTo>
                  <a:pt x="1788430" y="490103"/>
                </a:lnTo>
                <a:lnTo>
                  <a:pt x="1790243" y="484884"/>
                </a:lnTo>
                <a:lnTo>
                  <a:pt x="1792508" y="480119"/>
                </a:lnTo>
                <a:lnTo>
                  <a:pt x="1795454" y="475582"/>
                </a:lnTo>
                <a:lnTo>
                  <a:pt x="1798852" y="471271"/>
                </a:lnTo>
                <a:lnTo>
                  <a:pt x="1802477" y="467186"/>
                </a:lnTo>
                <a:lnTo>
                  <a:pt x="1806329" y="463556"/>
                </a:lnTo>
                <a:lnTo>
                  <a:pt x="1810633" y="460380"/>
                </a:lnTo>
                <a:lnTo>
                  <a:pt x="1815165" y="457657"/>
                </a:lnTo>
                <a:lnTo>
                  <a:pt x="1820149" y="455388"/>
                </a:lnTo>
                <a:lnTo>
                  <a:pt x="1825360" y="453573"/>
                </a:lnTo>
                <a:lnTo>
                  <a:pt x="1830798" y="451985"/>
                </a:lnTo>
                <a:lnTo>
                  <a:pt x="1836235" y="451077"/>
                </a:lnTo>
                <a:lnTo>
                  <a:pt x="1841899" y="450850"/>
                </a:lnTo>
                <a:close/>
                <a:moveTo>
                  <a:pt x="1458752" y="38100"/>
                </a:moveTo>
                <a:lnTo>
                  <a:pt x="1461698" y="38100"/>
                </a:lnTo>
                <a:lnTo>
                  <a:pt x="1464870" y="38100"/>
                </a:lnTo>
                <a:lnTo>
                  <a:pt x="1468043" y="38327"/>
                </a:lnTo>
                <a:lnTo>
                  <a:pt x="1470989" y="38554"/>
                </a:lnTo>
                <a:lnTo>
                  <a:pt x="1473935" y="39235"/>
                </a:lnTo>
                <a:lnTo>
                  <a:pt x="1477107" y="40143"/>
                </a:lnTo>
                <a:lnTo>
                  <a:pt x="1479827" y="40825"/>
                </a:lnTo>
                <a:lnTo>
                  <a:pt x="1482773" y="42187"/>
                </a:lnTo>
                <a:lnTo>
                  <a:pt x="1485718" y="43322"/>
                </a:lnTo>
                <a:lnTo>
                  <a:pt x="1488438" y="44684"/>
                </a:lnTo>
                <a:lnTo>
                  <a:pt x="1491157" y="46500"/>
                </a:lnTo>
                <a:lnTo>
                  <a:pt x="1493876" y="48317"/>
                </a:lnTo>
                <a:lnTo>
                  <a:pt x="1496143" y="50133"/>
                </a:lnTo>
                <a:lnTo>
                  <a:pt x="1498409" y="52176"/>
                </a:lnTo>
                <a:lnTo>
                  <a:pt x="1500675" y="54447"/>
                </a:lnTo>
                <a:lnTo>
                  <a:pt x="1502714" y="56490"/>
                </a:lnTo>
                <a:lnTo>
                  <a:pt x="1504754" y="59214"/>
                </a:lnTo>
                <a:lnTo>
                  <a:pt x="1506567" y="61485"/>
                </a:lnTo>
                <a:lnTo>
                  <a:pt x="1508153" y="64436"/>
                </a:lnTo>
                <a:lnTo>
                  <a:pt x="1509739" y="66934"/>
                </a:lnTo>
                <a:lnTo>
                  <a:pt x="1511099" y="69658"/>
                </a:lnTo>
                <a:lnTo>
                  <a:pt x="1512005" y="72609"/>
                </a:lnTo>
                <a:lnTo>
                  <a:pt x="1513138" y="75334"/>
                </a:lnTo>
                <a:lnTo>
                  <a:pt x="1514045" y="78512"/>
                </a:lnTo>
                <a:lnTo>
                  <a:pt x="1514725" y="81691"/>
                </a:lnTo>
                <a:lnTo>
                  <a:pt x="1515178" y="84642"/>
                </a:lnTo>
                <a:lnTo>
                  <a:pt x="1515405" y="87821"/>
                </a:lnTo>
                <a:lnTo>
                  <a:pt x="1543051" y="488083"/>
                </a:lnTo>
                <a:lnTo>
                  <a:pt x="1543051" y="493305"/>
                </a:lnTo>
                <a:lnTo>
                  <a:pt x="1542371" y="498754"/>
                </a:lnTo>
                <a:lnTo>
                  <a:pt x="1541691" y="503976"/>
                </a:lnTo>
                <a:lnTo>
                  <a:pt x="1540105" y="509198"/>
                </a:lnTo>
                <a:lnTo>
                  <a:pt x="1538066" y="513965"/>
                </a:lnTo>
                <a:lnTo>
                  <a:pt x="1535800" y="518506"/>
                </a:lnTo>
                <a:lnTo>
                  <a:pt x="1532854" y="522820"/>
                </a:lnTo>
                <a:lnTo>
                  <a:pt x="1529908" y="526906"/>
                </a:lnTo>
                <a:lnTo>
                  <a:pt x="1526282" y="530539"/>
                </a:lnTo>
                <a:lnTo>
                  <a:pt x="1522429" y="533944"/>
                </a:lnTo>
                <a:lnTo>
                  <a:pt x="1518350" y="537123"/>
                </a:lnTo>
                <a:lnTo>
                  <a:pt x="1513592" y="539620"/>
                </a:lnTo>
                <a:lnTo>
                  <a:pt x="1509059" y="541663"/>
                </a:lnTo>
                <a:lnTo>
                  <a:pt x="1503847" y="543253"/>
                </a:lnTo>
                <a:lnTo>
                  <a:pt x="1498635" y="544615"/>
                </a:lnTo>
                <a:lnTo>
                  <a:pt x="1493197" y="545069"/>
                </a:lnTo>
                <a:lnTo>
                  <a:pt x="1488211" y="545296"/>
                </a:lnTo>
                <a:lnTo>
                  <a:pt x="1482999" y="544842"/>
                </a:lnTo>
                <a:lnTo>
                  <a:pt x="1478014" y="543934"/>
                </a:lnTo>
                <a:lnTo>
                  <a:pt x="1473481" y="542799"/>
                </a:lnTo>
                <a:lnTo>
                  <a:pt x="1469629" y="541437"/>
                </a:lnTo>
                <a:lnTo>
                  <a:pt x="1466003" y="539847"/>
                </a:lnTo>
                <a:lnTo>
                  <a:pt x="1462604" y="537804"/>
                </a:lnTo>
                <a:lnTo>
                  <a:pt x="1459205" y="535761"/>
                </a:lnTo>
                <a:lnTo>
                  <a:pt x="1456032" y="533490"/>
                </a:lnTo>
                <a:lnTo>
                  <a:pt x="1453086" y="530766"/>
                </a:lnTo>
                <a:lnTo>
                  <a:pt x="1450367" y="528041"/>
                </a:lnTo>
                <a:lnTo>
                  <a:pt x="1447874" y="525090"/>
                </a:lnTo>
                <a:lnTo>
                  <a:pt x="1445382" y="522139"/>
                </a:lnTo>
                <a:lnTo>
                  <a:pt x="1443342" y="518733"/>
                </a:lnTo>
                <a:lnTo>
                  <a:pt x="1441529" y="515100"/>
                </a:lnTo>
                <a:lnTo>
                  <a:pt x="1439943" y="511468"/>
                </a:lnTo>
                <a:lnTo>
                  <a:pt x="1438583" y="507608"/>
                </a:lnTo>
                <a:lnTo>
                  <a:pt x="1437677" y="503749"/>
                </a:lnTo>
                <a:lnTo>
                  <a:pt x="1436770" y="499662"/>
                </a:lnTo>
                <a:lnTo>
                  <a:pt x="1436317" y="495348"/>
                </a:lnTo>
                <a:lnTo>
                  <a:pt x="1419775" y="256735"/>
                </a:lnTo>
                <a:lnTo>
                  <a:pt x="1404592" y="280119"/>
                </a:lnTo>
                <a:lnTo>
                  <a:pt x="1396434" y="292606"/>
                </a:lnTo>
                <a:lnTo>
                  <a:pt x="1387596" y="304866"/>
                </a:lnTo>
                <a:lnTo>
                  <a:pt x="1378531" y="317580"/>
                </a:lnTo>
                <a:lnTo>
                  <a:pt x="1369014" y="330748"/>
                </a:lnTo>
                <a:lnTo>
                  <a:pt x="1359270" y="343916"/>
                </a:lnTo>
                <a:lnTo>
                  <a:pt x="1348845" y="357311"/>
                </a:lnTo>
                <a:lnTo>
                  <a:pt x="1338421" y="370933"/>
                </a:lnTo>
                <a:lnTo>
                  <a:pt x="1327317" y="384782"/>
                </a:lnTo>
                <a:lnTo>
                  <a:pt x="1315760" y="398632"/>
                </a:lnTo>
                <a:lnTo>
                  <a:pt x="1303750" y="412935"/>
                </a:lnTo>
                <a:lnTo>
                  <a:pt x="1291513" y="426784"/>
                </a:lnTo>
                <a:lnTo>
                  <a:pt x="1278823" y="441314"/>
                </a:lnTo>
                <a:lnTo>
                  <a:pt x="1265679" y="455390"/>
                </a:lnTo>
                <a:lnTo>
                  <a:pt x="1252082" y="469920"/>
                </a:lnTo>
                <a:lnTo>
                  <a:pt x="1233500" y="488991"/>
                </a:lnTo>
                <a:lnTo>
                  <a:pt x="1214465" y="507608"/>
                </a:lnTo>
                <a:lnTo>
                  <a:pt x="1195430" y="525998"/>
                </a:lnTo>
                <a:lnTo>
                  <a:pt x="1175715" y="543707"/>
                </a:lnTo>
                <a:lnTo>
                  <a:pt x="1156226" y="560961"/>
                </a:lnTo>
                <a:lnTo>
                  <a:pt x="1136058" y="577762"/>
                </a:lnTo>
                <a:lnTo>
                  <a:pt x="1115663" y="594336"/>
                </a:lnTo>
                <a:lnTo>
                  <a:pt x="1095041" y="610455"/>
                </a:lnTo>
                <a:lnTo>
                  <a:pt x="1074193" y="625893"/>
                </a:lnTo>
                <a:lnTo>
                  <a:pt x="1053118" y="641105"/>
                </a:lnTo>
                <a:lnTo>
                  <a:pt x="1031590" y="655408"/>
                </a:lnTo>
                <a:lnTo>
                  <a:pt x="1010062" y="669711"/>
                </a:lnTo>
                <a:lnTo>
                  <a:pt x="988081" y="683333"/>
                </a:lnTo>
                <a:lnTo>
                  <a:pt x="966099" y="696501"/>
                </a:lnTo>
                <a:lnTo>
                  <a:pt x="943891" y="709442"/>
                </a:lnTo>
                <a:lnTo>
                  <a:pt x="921004" y="721702"/>
                </a:lnTo>
                <a:lnTo>
                  <a:pt x="906954" y="729194"/>
                </a:lnTo>
                <a:lnTo>
                  <a:pt x="892451" y="736232"/>
                </a:lnTo>
                <a:lnTo>
                  <a:pt x="878174" y="743497"/>
                </a:lnTo>
                <a:lnTo>
                  <a:pt x="863671" y="750309"/>
                </a:lnTo>
                <a:lnTo>
                  <a:pt x="848941" y="756893"/>
                </a:lnTo>
                <a:lnTo>
                  <a:pt x="834212" y="763477"/>
                </a:lnTo>
                <a:lnTo>
                  <a:pt x="819482" y="769834"/>
                </a:lnTo>
                <a:lnTo>
                  <a:pt x="804526" y="775736"/>
                </a:lnTo>
                <a:lnTo>
                  <a:pt x="789569" y="781866"/>
                </a:lnTo>
                <a:lnTo>
                  <a:pt x="774613" y="787542"/>
                </a:lnTo>
                <a:lnTo>
                  <a:pt x="759430" y="793218"/>
                </a:lnTo>
                <a:lnTo>
                  <a:pt x="744247" y="798440"/>
                </a:lnTo>
                <a:lnTo>
                  <a:pt x="729064" y="803435"/>
                </a:lnTo>
                <a:lnTo>
                  <a:pt x="713655" y="808657"/>
                </a:lnTo>
                <a:lnTo>
                  <a:pt x="698472" y="813197"/>
                </a:lnTo>
                <a:lnTo>
                  <a:pt x="682609" y="817965"/>
                </a:lnTo>
                <a:lnTo>
                  <a:pt x="667199" y="822279"/>
                </a:lnTo>
                <a:lnTo>
                  <a:pt x="651563" y="826365"/>
                </a:lnTo>
                <a:lnTo>
                  <a:pt x="635701" y="830452"/>
                </a:lnTo>
                <a:lnTo>
                  <a:pt x="620064" y="834084"/>
                </a:lnTo>
                <a:lnTo>
                  <a:pt x="604202" y="837717"/>
                </a:lnTo>
                <a:lnTo>
                  <a:pt x="588112" y="841350"/>
                </a:lnTo>
                <a:lnTo>
                  <a:pt x="572249" y="844528"/>
                </a:lnTo>
                <a:lnTo>
                  <a:pt x="555933" y="847479"/>
                </a:lnTo>
                <a:lnTo>
                  <a:pt x="539618" y="850431"/>
                </a:lnTo>
                <a:lnTo>
                  <a:pt x="523528" y="852928"/>
                </a:lnTo>
                <a:lnTo>
                  <a:pt x="507212" y="855653"/>
                </a:lnTo>
                <a:lnTo>
                  <a:pt x="490896" y="857923"/>
                </a:lnTo>
                <a:lnTo>
                  <a:pt x="474353" y="859966"/>
                </a:lnTo>
                <a:lnTo>
                  <a:pt x="458037" y="861783"/>
                </a:lnTo>
                <a:lnTo>
                  <a:pt x="441268" y="863372"/>
                </a:lnTo>
                <a:lnTo>
                  <a:pt x="424726" y="864961"/>
                </a:lnTo>
                <a:lnTo>
                  <a:pt x="419287" y="865188"/>
                </a:lnTo>
                <a:lnTo>
                  <a:pt x="414075" y="864734"/>
                </a:lnTo>
                <a:lnTo>
                  <a:pt x="409089" y="863826"/>
                </a:lnTo>
                <a:lnTo>
                  <a:pt x="404104" y="862464"/>
                </a:lnTo>
                <a:lnTo>
                  <a:pt x="400252" y="861329"/>
                </a:lnTo>
                <a:lnTo>
                  <a:pt x="396626" y="859739"/>
                </a:lnTo>
                <a:lnTo>
                  <a:pt x="393227" y="857923"/>
                </a:lnTo>
                <a:lnTo>
                  <a:pt x="389827" y="855880"/>
                </a:lnTo>
                <a:lnTo>
                  <a:pt x="386882" y="853609"/>
                </a:lnTo>
                <a:lnTo>
                  <a:pt x="383936" y="850885"/>
                </a:lnTo>
                <a:lnTo>
                  <a:pt x="381216" y="848161"/>
                </a:lnTo>
                <a:lnTo>
                  <a:pt x="378497" y="845209"/>
                </a:lnTo>
                <a:lnTo>
                  <a:pt x="376231" y="842258"/>
                </a:lnTo>
                <a:lnTo>
                  <a:pt x="374191" y="838852"/>
                </a:lnTo>
                <a:lnTo>
                  <a:pt x="372378" y="835447"/>
                </a:lnTo>
                <a:lnTo>
                  <a:pt x="370566" y="831814"/>
                </a:lnTo>
                <a:lnTo>
                  <a:pt x="369206" y="827955"/>
                </a:lnTo>
                <a:lnTo>
                  <a:pt x="368299" y="824095"/>
                </a:lnTo>
                <a:lnTo>
                  <a:pt x="367620" y="820008"/>
                </a:lnTo>
                <a:lnTo>
                  <a:pt x="366940" y="815922"/>
                </a:lnTo>
                <a:lnTo>
                  <a:pt x="366713" y="810473"/>
                </a:lnTo>
                <a:lnTo>
                  <a:pt x="367167" y="805024"/>
                </a:lnTo>
                <a:lnTo>
                  <a:pt x="368073" y="799802"/>
                </a:lnTo>
                <a:lnTo>
                  <a:pt x="369206" y="795034"/>
                </a:lnTo>
                <a:lnTo>
                  <a:pt x="371472" y="790040"/>
                </a:lnTo>
                <a:lnTo>
                  <a:pt x="373738" y="785272"/>
                </a:lnTo>
                <a:lnTo>
                  <a:pt x="376231" y="780958"/>
                </a:lnTo>
                <a:lnTo>
                  <a:pt x="379403" y="776872"/>
                </a:lnTo>
                <a:lnTo>
                  <a:pt x="383029" y="773239"/>
                </a:lnTo>
                <a:lnTo>
                  <a:pt x="386882" y="769607"/>
                </a:lnTo>
                <a:lnTo>
                  <a:pt x="390961" y="766882"/>
                </a:lnTo>
                <a:lnTo>
                  <a:pt x="395266" y="763931"/>
                </a:lnTo>
                <a:lnTo>
                  <a:pt x="400252" y="761887"/>
                </a:lnTo>
                <a:lnTo>
                  <a:pt x="405237" y="760071"/>
                </a:lnTo>
                <a:lnTo>
                  <a:pt x="410222" y="758709"/>
                </a:lnTo>
                <a:lnTo>
                  <a:pt x="415661" y="758255"/>
                </a:lnTo>
                <a:lnTo>
                  <a:pt x="431071" y="756666"/>
                </a:lnTo>
                <a:lnTo>
                  <a:pt x="446027" y="755076"/>
                </a:lnTo>
                <a:lnTo>
                  <a:pt x="461210" y="753714"/>
                </a:lnTo>
                <a:lnTo>
                  <a:pt x="476166" y="751898"/>
                </a:lnTo>
                <a:lnTo>
                  <a:pt x="491123" y="749854"/>
                </a:lnTo>
                <a:lnTo>
                  <a:pt x="506079" y="747357"/>
                </a:lnTo>
                <a:lnTo>
                  <a:pt x="521035" y="745087"/>
                </a:lnTo>
                <a:lnTo>
                  <a:pt x="535765" y="742589"/>
                </a:lnTo>
                <a:lnTo>
                  <a:pt x="550495" y="739638"/>
                </a:lnTo>
                <a:lnTo>
                  <a:pt x="565224" y="736913"/>
                </a:lnTo>
                <a:lnTo>
                  <a:pt x="579728" y="733735"/>
                </a:lnTo>
                <a:lnTo>
                  <a:pt x="594231" y="730329"/>
                </a:lnTo>
                <a:lnTo>
                  <a:pt x="608734" y="726697"/>
                </a:lnTo>
                <a:lnTo>
                  <a:pt x="623010" y="723064"/>
                </a:lnTo>
                <a:lnTo>
                  <a:pt x="637287" y="719432"/>
                </a:lnTo>
                <a:lnTo>
                  <a:pt x="651563" y="715345"/>
                </a:lnTo>
                <a:lnTo>
                  <a:pt x="665613" y="711259"/>
                </a:lnTo>
                <a:lnTo>
                  <a:pt x="679890" y="706945"/>
                </a:lnTo>
                <a:lnTo>
                  <a:pt x="693713" y="702404"/>
                </a:lnTo>
                <a:lnTo>
                  <a:pt x="707763" y="697864"/>
                </a:lnTo>
                <a:lnTo>
                  <a:pt x="721586" y="692869"/>
                </a:lnTo>
                <a:lnTo>
                  <a:pt x="735183" y="687874"/>
                </a:lnTo>
                <a:lnTo>
                  <a:pt x="749233" y="682652"/>
                </a:lnTo>
                <a:lnTo>
                  <a:pt x="762603" y="677430"/>
                </a:lnTo>
                <a:lnTo>
                  <a:pt x="776199" y="671755"/>
                </a:lnTo>
                <a:lnTo>
                  <a:pt x="789569" y="666079"/>
                </a:lnTo>
                <a:lnTo>
                  <a:pt x="803166" y="660176"/>
                </a:lnTo>
                <a:lnTo>
                  <a:pt x="816536" y="654273"/>
                </a:lnTo>
                <a:lnTo>
                  <a:pt x="829679" y="648143"/>
                </a:lnTo>
                <a:lnTo>
                  <a:pt x="842823" y="641559"/>
                </a:lnTo>
                <a:lnTo>
                  <a:pt x="855966" y="634975"/>
                </a:lnTo>
                <a:lnTo>
                  <a:pt x="868883" y="628164"/>
                </a:lnTo>
                <a:lnTo>
                  <a:pt x="889505" y="617039"/>
                </a:lnTo>
                <a:lnTo>
                  <a:pt x="910126" y="605460"/>
                </a:lnTo>
                <a:lnTo>
                  <a:pt x="930068" y="593655"/>
                </a:lnTo>
                <a:lnTo>
                  <a:pt x="950237" y="580941"/>
                </a:lnTo>
                <a:lnTo>
                  <a:pt x="970178" y="568000"/>
                </a:lnTo>
                <a:lnTo>
                  <a:pt x="989667" y="554832"/>
                </a:lnTo>
                <a:lnTo>
                  <a:pt x="1008929" y="540982"/>
                </a:lnTo>
                <a:lnTo>
                  <a:pt x="1027964" y="526906"/>
                </a:lnTo>
                <a:lnTo>
                  <a:pt x="1046773" y="512149"/>
                </a:lnTo>
                <a:lnTo>
                  <a:pt x="1065355" y="497165"/>
                </a:lnTo>
                <a:lnTo>
                  <a:pt x="1083937" y="481726"/>
                </a:lnTo>
                <a:lnTo>
                  <a:pt x="1102066" y="466061"/>
                </a:lnTo>
                <a:lnTo>
                  <a:pt x="1119742" y="449714"/>
                </a:lnTo>
                <a:lnTo>
                  <a:pt x="1137644" y="433141"/>
                </a:lnTo>
                <a:lnTo>
                  <a:pt x="1154866" y="416113"/>
                </a:lnTo>
                <a:lnTo>
                  <a:pt x="1171862" y="398859"/>
                </a:lnTo>
                <a:lnTo>
                  <a:pt x="1184779" y="385236"/>
                </a:lnTo>
                <a:lnTo>
                  <a:pt x="1197469" y="371841"/>
                </a:lnTo>
                <a:lnTo>
                  <a:pt x="1209480" y="358219"/>
                </a:lnTo>
                <a:lnTo>
                  <a:pt x="1221037" y="344597"/>
                </a:lnTo>
                <a:lnTo>
                  <a:pt x="1232367" y="331429"/>
                </a:lnTo>
                <a:lnTo>
                  <a:pt x="1243245" y="318261"/>
                </a:lnTo>
                <a:lnTo>
                  <a:pt x="1253895" y="305093"/>
                </a:lnTo>
                <a:lnTo>
                  <a:pt x="1263866" y="292606"/>
                </a:lnTo>
                <a:lnTo>
                  <a:pt x="1273384" y="279665"/>
                </a:lnTo>
                <a:lnTo>
                  <a:pt x="1282675" y="267178"/>
                </a:lnTo>
                <a:lnTo>
                  <a:pt x="1291739" y="255145"/>
                </a:lnTo>
                <a:lnTo>
                  <a:pt x="1300124" y="242886"/>
                </a:lnTo>
                <a:lnTo>
                  <a:pt x="1308282" y="231307"/>
                </a:lnTo>
                <a:lnTo>
                  <a:pt x="1316213" y="219728"/>
                </a:lnTo>
                <a:lnTo>
                  <a:pt x="1330263" y="197706"/>
                </a:lnTo>
                <a:lnTo>
                  <a:pt x="1107958" y="281027"/>
                </a:lnTo>
                <a:lnTo>
                  <a:pt x="1102746" y="282390"/>
                </a:lnTo>
                <a:lnTo>
                  <a:pt x="1097534" y="283525"/>
                </a:lnTo>
                <a:lnTo>
                  <a:pt x="1092322" y="283979"/>
                </a:lnTo>
                <a:lnTo>
                  <a:pt x="1087110" y="283979"/>
                </a:lnTo>
                <a:lnTo>
                  <a:pt x="1081898" y="283752"/>
                </a:lnTo>
                <a:lnTo>
                  <a:pt x="1076686" y="282844"/>
                </a:lnTo>
                <a:lnTo>
                  <a:pt x="1071927" y="281255"/>
                </a:lnTo>
                <a:lnTo>
                  <a:pt x="1067168" y="279438"/>
                </a:lnTo>
                <a:lnTo>
                  <a:pt x="1062636" y="277168"/>
                </a:lnTo>
                <a:lnTo>
                  <a:pt x="1058103" y="274216"/>
                </a:lnTo>
                <a:lnTo>
                  <a:pt x="1054251" y="270811"/>
                </a:lnTo>
                <a:lnTo>
                  <a:pt x="1050399" y="267178"/>
                </a:lnTo>
                <a:lnTo>
                  <a:pt x="1047226" y="263319"/>
                </a:lnTo>
                <a:lnTo>
                  <a:pt x="1044054" y="259005"/>
                </a:lnTo>
                <a:lnTo>
                  <a:pt x="1041561" y="254237"/>
                </a:lnTo>
                <a:lnTo>
                  <a:pt x="1039295" y="249470"/>
                </a:lnTo>
                <a:lnTo>
                  <a:pt x="1037482" y="244021"/>
                </a:lnTo>
                <a:lnTo>
                  <a:pt x="1036575" y="238799"/>
                </a:lnTo>
                <a:lnTo>
                  <a:pt x="1036122" y="233350"/>
                </a:lnTo>
                <a:lnTo>
                  <a:pt x="1036122" y="228355"/>
                </a:lnTo>
                <a:lnTo>
                  <a:pt x="1036349" y="223134"/>
                </a:lnTo>
                <a:lnTo>
                  <a:pt x="1037255" y="218139"/>
                </a:lnTo>
                <a:lnTo>
                  <a:pt x="1038841" y="213144"/>
                </a:lnTo>
                <a:lnTo>
                  <a:pt x="1040654" y="208376"/>
                </a:lnTo>
                <a:lnTo>
                  <a:pt x="1042920" y="203836"/>
                </a:lnTo>
                <a:lnTo>
                  <a:pt x="1045866" y="199295"/>
                </a:lnTo>
                <a:lnTo>
                  <a:pt x="1049266" y="195435"/>
                </a:lnTo>
                <a:lnTo>
                  <a:pt x="1052891" y="191576"/>
                </a:lnTo>
                <a:lnTo>
                  <a:pt x="1056744" y="188170"/>
                </a:lnTo>
                <a:lnTo>
                  <a:pt x="1061049" y="185219"/>
                </a:lnTo>
                <a:lnTo>
                  <a:pt x="1065582" y="182494"/>
                </a:lnTo>
                <a:lnTo>
                  <a:pt x="1070567" y="180451"/>
                </a:lnTo>
                <a:lnTo>
                  <a:pt x="1443569" y="41279"/>
                </a:lnTo>
                <a:lnTo>
                  <a:pt x="1446288" y="40370"/>
                </a:lnTo>
                <a:lnTo>
                  <a:pt x="1449461" y="39462"/>
                </a:lnTo>
                <a:lnTo>
                  <a:pt x="1452633" y="38781"/>
                </a:lnTo>
                <a:lnTo>
                  <a:pt x="1455579" y="38327"/>
                </a:lnTo>
                <a:lnTo>
                  <a:pt x="1458752" y="38100"/>
                </a:lnTo>
                <a:close/>
                <a:moveTo>
                  <a:pt x="102528" y="0"/>
                </a:moveTo>
                <a:lnTo>
                  <a:pt x="107971" y="454"/>
                </a:lnTo>
                <a:lnTo>
                  <a:pt x="113189" y="681"/>
                </a:lnTo>
                <a:lnTo>
                  <a:pt x="118406" y="1361"/>
                </a:lnTo>
                <a:lnTo>
                  <a:pt x="123169" y="2268"/>
                </a:lnTo>
                <a:lnTo>
                  <a:pt x="128386" y="3403"/>
                </a:lnTo>
                <a:lnTo>
                  <a:pt x="133376" y="4764"/>
                </a:lnTo>
                <a:lnTo>
                  <a:pt x="137913" y="6578"/>
                </a:lnTo>
                <a:lnTo>
                  <a:pt x="142450" y="8393"/>
                </a:lnTo>
                <a:lnTo>
                  <a:pt x="147213" y="10434"/>
                </a:lnTo>
                <a:lnTo>
                  <a:pt x="151523" y="12476"/>
                </a:lnTo>
                <a:lnTo>
                  <a:pt x="156059" y="14971"/>
                </a:lnTo>
                <a:lnTo>
                  <a:pt x="160143" y="17693"/>
                </a:lnTo>
                <a:lnTo>
                  <a:pt x="164225" y="20642"/>
                </a:lnTo>
                <a:lnTo>
                  <a:pt x="168082" y="23590"/>
                </a:lnTo>
                <a:lnTo>
                  <a:pt x="171711" y="26993"/>
                </a:lnTo>
                <a:lnTo>
                  <a:pt x="175340" y="30169"/>
                </a:lnTo>
                <a:lnTo>
                  <a:pt x="178743" y="33798"/>
                </a:lnTo>
                <a:lnTo>
                  <a:pt x="181918" y="37427"/>
                </a:lnTo>
                <a:lnTo>
                  <a:pt x="185094" y="41510"/>
                </a:lnTo>
                <a:lnTo>
                  <a:pt x="188043" y="45593"/>
                </a:lnTo>
                <a:lnTo>
                  <a:pt x="190538" y="49676"/>
                </a:lnTo>
                <a:lnTo>
                  <a:pt x="193033" y="53986"/>
                </a:lnTo>
                <a:lnTo>
                  <a:pt x="195074" y="58296"/>
                </a:lnTo>
                <a:lnTo>
                  <a:pt x="197343" y="63059"/>
                </a:lnTo>
                <a:lnTo>
                  <a:pt x="199157" y="67596"/>
                </a:lnTo>
                <a:lnTo>
                  <a:pt x="200745" y="72359"/>
                </a:lnTo>
                <a:lnTo>
                  <a:pt x="202106" y="77122"/>
                </a:lnTo>
                <a:lnTo>
                  <a:pt x="203467" y="82340"/>
                </a:lnTo>
                <a:lnTo>
                  <a:pt x="204148" y="87330"/>
                </a:lnTo>
                <a:lnTo>
                  <a:pt x="205055" y="92320"/>
                </a:lnTo>
                <a:lnTo>
                  <a:pt x="205282" y="97537"/>
                </a:lnTo>
                <a:lnTo>
                  <a:pt x="205509" y="102981"/>
                </a:lnTo>
                <a:lnTo>
                  <a:pt x="205509" y="2092965"/>
                </a:lnTo>
                <a:lnTo>
                  <a:pt x="2195719" y="2092965"/>
                </a:lnTo>
                <a:lnTo>
                  <a:pt x="2201163" y="2093192"/>
                </a:lnTo>
                <a:lnTo>
                  <a:pt x="2206380" y="2093419"/>
                </a:lnTo>
                <a:lnTo>
                  <a:pt x="2211597" y="2094326"/>
                </a:lnTo>
                <a:lnTo>
                  <a:pt x="2216587" y="2095233"/>
                </a:lnTo>
                <a:lnTo>
                  <a:pt x="2221578" y="2096367"/>
                </a:lnTo>
                <a:lnTo>
                  <a:pt x="2226568" y="2097501"/>
                </a:lnTo>
                <a:lnTo>
                  <a:pt x="2231105" y="2099316"/>
                </a:lnTo>
                <a:lnTo>
                  <a:pt x="2235868" y="2101131"/>
                </a:lnTo>
                <a:lnTo>
                  <a:pt x="2240405" y="2103172"/>
                </a:lnTo>
                <a:lnTo>
                  <a:pt x="2244714" y="2105667"/>
                </a:lnTo>
                <a:lnTo>
                  <a:pt x="2249251" y="2107936"/>
                </a:lnTo>
                <a:lnTo>
                  <a:pt x="2253334" y="2110658"/>
                </a:lnTo>
                <a:lnTo>
                  <a:pt x="2257417" y="2113606"/>
                </a:lnTo>
                <a:lnTo>
                  <a:pt x="2261273" y="2116328"/>
                </a:lnTo>
                <a:lnTo>
                  <a:pt x="2264902" y="2119731"/>
                </a:lnTo>
                <a:lnTo>
                  <a:pt x="2268532" y="2123133"/>
                </a:lnTo>
                <a:lnTo>
                  <a:pt x="2271934" y="2126763"/>
                </a:lnTo>
                <a:lnTo>
                  <a:pt x="2275337" y="2130619"/>
                </a:lnTo>
                <a:lnTo>
                  <a:pt x="2278285" y="2134475"/>
                </a:lnTo>
                <a:lnTo>
                  <a:pt x="2281234" y="2138331"/>
                </a:lnTo>
                <a:lnTo>
                  <a:pt x="2283729" y="2142414"/>
                </a:lnTo>
                <a:lnTo>
                  <a:pt x="2286224" y="2146724"/>
                </a:lnTo>
                <a:lnTo>
                  <a:pt x="2288720" y="2151260"/>
                </a:lnTo>
                <a:lnTo>
                  <a:pt x="2290761" y="2155797"/>
                </a:lnTo>
                <a:lnTo>
                  <a:pt x="2292576" y="2160560"/>
                </a:lnTo>
                <a:lnTo>
                  <a:pt x="2294164" y="2165324"/>
                </a:lnTo>
                <a:lnTo>
                  <a:pt x="2295298" y="2170087"/>
                </a:lnTo>
                <a:lnTo>
                  <a:pt x="2296659" y="2175304"/>
                </a:lnTo>
                <a:lnTo>
                  <a:pt x="2297339" y="2180068"/>
                </a:lnTo>
                <a:lnTo>
                  <a:pt x="2298246" y="2185285"/>
                </a:lnTo>
                <a:lnTo>
                  <a:pt x="2298473" y="2190729"/>
                </a:lnTo>
                <a:lnTo>
                  <a:pt x="2298700" y="2195946"/>
                </a:lnTo>
                <a:lnTo>
                  <a:pt x="2298473" y="2201163"/>
                </a:lnTo>
                <a:lnTo>
                  <a:pt x="2298246" y="2206380"/>
                </a:lnTo>
                <a:lnTo>
                  <a:pt x="2297339" y="2211597"/>
                </a:lnTo>
                <a:lnTo>
                  <a:pt x="2296659" y="2216361"/>
                </a:lnTo>
                <a:lnTo>
                  <a:pt x="2295298" y="2221578"/>
                </a:lnTo>
                <a:lnTo>
                  <a:pt x="2294164" y="2226568"/>
                </a:lnTo>
                <a:lnTo>
                  <a:pt x="2292576" y="2231105"/>
                </a:lnTo>
                <a:lnTo>
                  <a:pt x="2290761" y="2235868"/>
                </a:lnTo>
                <a:lnTo>
                  <a:pt x="2288720" y="2240405"/>
                </a:lnTo>
                <a:lnTo>
                  <a:pt x="2286224" y="2244941"/>
                </a:lnTo>
                <a:lnTo>
                  <a:pt x="2283729" y="2249251"/>
                </a:lnTo>
                <a:lnTo>
                  <a:pt x="2281234" y="2253334"/>
                </a:lnTo>
                <a:lnTo>
                  <a:pt x="2278285" y="2257417"/>
                </a:lnTo>
                <a:lnTo>
                  <a:pt x="2275337" y="2261273"/>
                </a:lnTo>
                <a:lnTo>
                  <a:pt x="2271934" y="2264902"/>
                </a:lnTo>
                <a:lnTo>
                  <a:pt x="2268532" y="2268532"/>
                </a:lnTo>
                <a:lnTo>
                  <a:pt x="2264902" y="2271934"/>
                </a:lnTo>
                <a:lnTo>
                  <a:pt x="2261273" y="2275337"/>
                </a:lnTo>
                <a:lnTo>
                  <a:pt x="2257417" y="2278059"/>
                </a:lnTo>
                <a:lnTo>
                  <a:pt x="2253334" y="2281234"/>
                </a:lnTo>
                <a:lnTo>
                  <a:pt x="2249251" y="2283729"/>
                </a:lnTo>
                <a:lnTo>
                  <a:pt x="2244714" y="2286451"/>
                </a:lnTo>
                <a:lnTo>
                  <a:pt x="2240405" y="2288493"/>
                </a:lnTo>
                <a:lnTo>
                  <a:pt x="2235868" y="2290534"/>
                </a:lnTo>
                <a:lnTo>
                  <a:pt x="2231105" y="2292349"/>
                </a:lnTo>
                <a:lnTo>
                  <a:pt x="2226568" y="2294164"/>
                </a:lnTo>
                <a:lnTo>
                  <a:pt x="2221578" y="2295298"/>
                </a:lnTo>
                <a:lnTo>
                  <a:pt x="2216587" y="2296659"/>
                </a:lnTo>
                <a:lnTo>
                  <a:pt x="2211597" y="2297566"/>
                </a:lnTo>
                <a:lnTo>
                  <a:pt x="2206380" y="2298246"/>
                </a:lnTo>
                <a:lnTo>
                  <a:pt x="2201163" y="2298473"/>
                </a:lnTo>
                <a:lnTo>
                  <a:pt x="2195719" y="2298700"/>
                </a:lnTo>
                <a:lnTo>
                  <a:pt x="102528" y="2298700"/>
                </a:lnTo>
                <a:lnTo>
                  <a:pt x="97310" y="2298473"/>
                </a:lnTo>
                <a:lnTo>
                  <a:pt x="92093" y="2298246"/>
                </a:lnTo>
                <a:lnTo>
                  <a:pt x="86876" y="2297566"/>
                </a:lnTo>
                <a:lnTo>
                  <a:pt x="81886" y="2296659"/>
                </a:lnTo>
                <a:lnTo>
                  <a:pt x="77122" y="2295298"/>
                </a:lnTo>
                <a:lnTo>
                  <a:pt x="72132" y="2294164"/>
                </a:lnTo>
                <a:lnTo>
                  <a:pt x="67142" y="2292349"/>
                </a:lnTo>
                <a:lnTo>
                  <a:pt x="62605" y="2290534"/>
                </a:lnTo>
                <a:lnTo>
                  <a:pt x="57842" y="2288493"/>
                </a:lnTo>
                <a:lnTo>
                  <a:pt x="53532" y="2286451"/>
                </a:lnTo>
                <a:lnTo>
                  <a:pt x="49449" y="2283729"/>
                </a:lnTo>
                <a:lnTo>
                  <a:pt x="45139" y="2281234"/>
                </a:lnTo>
                <a:lnTo>
                  <a:pt x="41283" y="2278059"/>
                </a:lnTo>
                <a:lnTo>
                  <a:pt x="37200" y="2275337"/>
                </a:lnTo>
                <a:lnTo>
                  <a:pt x="33344" y="2271934"/>
                </a:lnTo>
                <a:lnTo>
                  <a:pt x="29715" y="2268532"/>
                </a:lnTo>
                <a:lnTo>
                  <a:pt x="26539" y="2264902"/>
                </a:lnTo>
                <a:lnTo>
                  <a:pt x="23364" y="2261273"/>
                </a:lnTo>
                <a:lnTo>
                  <a:pt x="20188" y="2257417"/>
                </a:lnTo>
                <a:lnTo>
                  <a:pt x="17466" y="2253334"/>
                </a:lnTo>
                <a:lnTo>
                  <a:pt x="14517" y="2249251"/>
                </a:lnTo>
                <a:lnTo>
                  <a:pt x="12249" y="2244941"/>
                </a:lnTo>
                <a:lnTo>
                  <a:pt x="9981" y="2240405"/>
                </a:lnTo>
                <a:lnTo>
                  <a:pt x="7939" y="2235868"/>
                </a:lnTo>
                <a:lnTo>
                  <a:pt x="6125" y="2231105"/>
                </a:lnTo>
                <a:lnTo>
                  <a:pt x="4537" y="2226568"/>
                </a:lnTo>
                <a:lnTo>
                  <a:pt x="2949" y="2221578"/>
                </a:lnTo>
                <a:lnTo>
                  <a:pt x="2042" y="2216361"/>
                </a:lnTo>
                <a:lnTo>
                  <a:pt x="907" y="2211597"/>
                </a:lnTo>
                <a:lnTo>
                  <a:pt x="454" y="2206380"/>
                </a:lnTo>
                <a:lnTo>
                  <a:pt x="0" y="2201163"/>
                </a:lnTo>
                <a:lnTo>
                  <a:pt x="0" y="2195946"/>
                </a:lnTo>
                <a:lnTo>
                  <a:pt x="0" y="102981"/>
                </a:lnTo>
                <a:lnTo>
                  <a:pt x="0" y="97537"/>
                </a:lnTo>
                <a:lnTo>
                  <a:pt x="454" y="92320"/>
                </a:lnTo>
                <a:lnTo>
                  <a:pt x="907" y="87330"/>
                </a:lnTo>
                <a:lnTo>
                  <a:pt x="2042" y="82340"/>
                </a:lnTo>
                <a:lnTo>
                  <a:pt x="2949" y="77122"/>
                </a:lnTo>
                <a:lnTo>
                  <a:pt x="4537" y="72359"/>
                </a:lnTo>
                <a:lnTo>
                  <a:pt x="6125" y="67596"/>
                </a:lnTo>
                <a:lnTo>
                  <a:pt x="7939" y="63059"/>
                </a:lnTo>
                <a:lnTo>
                  <a:pt x="9981" y="58296"/>
                </a:lnTo>
                <a:lnTo>
                  <a:pt x="12249" y="53986"/>
                </a:lnTo>
                <a:lnTo>
                  <a:pt x="14517" y="49676"/>
                </a:lnTo>
                <a:lnTo>
                  <a:pt x="17466" y="45593"/>
                </a:lnTo>
                <a:lnTo>
                  <a:pt x="20188" y="41510"/>
                </a:lnTo>
                <a:lnTo>
                  <a:pt x="23364" y="37427"/>
                </a:lnTo>
                <a:lnTo>
                  <a:pt x="26539" y="33798"/>
                </a:lnTo>
                <a:lnTo>
                  <a:pt x="29715" y="30169"/>
                </a:lnTo>
                <a:lnTo>
                  <a:pt x="33344" y="26993"/>
                </a:lnTo>
                <a:lnTo>
                  <a:pt x="37200" y="23590"/>
                </a:lnTo>
                <a:lnTo>
                  <a:pt x="41283" y="20642"/>
                </a:lnTo>
                <a:lnTo>
                  <a:pt x="45139" y="17693"/>
                </a:lnTo>
                <a:lnTo>
                  <a:pt x="49449" y="14971"/>
                </a:lnTo>
                <a:lnTo>
                  <a:pt x="53532" y="12476"/>
                </a:lnTo>
                <a:lnTo>
                  <a:pt x="57842" y="10434"/>
                </a:lnTo>
                <a:lnTo>
                  <a:pt x="62605" y="8393"/>
                </a:lnTo>
                <a:lnTo>
                  <a:pt x="67142" y="6578"/>
                </a:lnTo>
                <a:lnTo>
                  <a:pt x="72132" y="4764"/>
                </a:lnTo>
                <a:lnTo>
                  <a:pt x="77122" y="3403"/>
                </a:lnTo>
                <a:lnTo>
                  <a:pt x="81886" y="2268"/>
                </a:lnTo>
                <a:lnTo>
                  <a:pt x="86876" y="1361"/>
                </a:lnTo>
                <a:lnTo>
                  <a:pt x="92093" y="681"/>
                </a:lnTo>
                <a:lnTo>
                  <a:pt x="97310" y="454"/>
                </a:lnTo>
                <a:lnTo>
                  <a:pt x="1025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176498" y="2703628"/>
            <a:ext cx="319833" cy="335482"/>
            <a:chOff x="3101547" y="1556719"/>
            <a:chExt cx="319833" cy="335482"/>
          </a:xfrm>
        </p:grpSpPr>
        <p:sp>
          <p:nvSpPr>
            <p:cNvPr id="26" name="Freeform 8"/>
            <p:cNvSpPr/>
            <p:nvPr/>
          </p:nvSpPr>
          <p:spPr bwMode="auto">
            <a:xfrm>
              <a:off x="3101547" y="1556719"/>
              <a:ext cx="319833" cy="182763"/>
            </a:xfrm>
            <a:custGeom>
              <a:avLst/>
              <a:gdLst>
                <a:gd name="T0" fmla="*/ 245 w 511"/>
                <a:gd name="T1" fmla="*/ 2 h 292"/>
                <a:gd name="T2" fmla="*/ 10 w 511"/>
                <a:gd name="T3" fmla="*/ 129 h 292"/>
                <a:gd name="T4" fmla="*/ 10 w 511"/>
                <a:gd name="T5" fmla="*/ 129 h 292"/>
                <a:gd name="T6" fmla="*/ 6 w 511"/>
                <a:gd name="T7" fmla="*/ 132 h 292"/>
                <a:gd name="T8" fmla="*/ 2 w 511"/>
                <a:gd name="T9" fmla="*/ 136 h 292"/>
                <a:gd name="T10" fmla="*/ 0 w 511"/>
                <a:gd name="T11" fmla="*/ 141 h 292"/>
                <a:gd name="T12" fmla="*/ 0 w 511"/>
                <a:gd name="T13" fmla="*/ 146 h 292"/>
                <a:gd name="T14" fmla="*/ 0 w 511"/>
                <a:gd name="T15" fmla="*/ 151 h 292"/>
                <a:gd name="T16" fmla="*/ 2 w 511"/>
                <a:gd name="T17" fmla="*/ 155 h 292"/>
                <a:gd name="T18" fmla="*/ 6 w 511"/>
                <a:gd name="T19" fmla="*/ 159 h 292"/>
                <a:gd name="T20" fmla="*/ 10 w 511"/>
                <a:gd name="T21" fmla="*/ 163 h 292"/>
                <a:gd name="T22" fmla="*/ 245 w 511"/>
                <a:gd name="T23" fmla="*/ 289 h 292"/>
                <a:gd name="T24" fmla="*/ 245 w 511"/>
                <a:gd name="T25" fmla="*/ 289 h 292"/>
                <a:gd name="T26" fmla="*/ 250 w 511"/>
                <a:gd name="T27" fmla="*/ 291 h 292"/>
                <a:gd name="T28" fmla="*/ 256 w 511"/>
                <a:gd name="T29" fmla="*/ 292 h 292"/>
                <a:gd name="T30" fmla="*/ 261 w 511"/>
                <a:gd name="T31" fmla="*/ 291 h 292"/>
                <a:gd name="T32" fmla="*/ 267 w 511"/>
                <a:gd name="T33" fmla="*/ 289 h 292"/>
                <a:gd name="T34" fmla="*/ 500 w 511"/>
                <a:gd name="T35" fmla="*/ 163 h 292"/>
                <a:gd name="T36" fmla="*/ 500 w 511"/>
                <a:gd name="T37" fmla="*/ 163 h 292"/>
                <a:gd name="T38" fmla="*/ 505 w 511"/>
                <a:gd name="T39" fmla="*/ 159 h 292"/>
                <a:gd name="T40" fmla="*/ 508 w 511"/>
                <a:gd name="T41" fmla="*/ 155 h 292"/>
                <a:gd name="T42" fmla="*/ 510 w 511"/>
                <a:gd name="T43" fmla="*/ 151 h 292"/>
                <a:gd name="T44" fmla="*/ 511 w 511"/>
                <a:gd name="T45" fmla="*/ 146 h 292"/>
                <a:gd name="T46" fmla="*/ 510 w 511"/>
                <a:gd name="T47" fmla="*/ 141 h 292"/>
                <a:gd name="T48" fmla="*/ 508 w 511"/>
                <a:gd name="T49" fmla="*/ 136 h 292"/>
                <a:gd name="T50" fmla="*/ 505 w 511"/>
                <a:gd name="T51" fmla="*/ 132 h 292"/>
                <a:gd name="T52" fmla="*/ 500 w 511"/>
                <a:gd name="T53" fmla="*/ 129 h 292"/>
                <a:gd name="T54" fmla="*/ 267 w 511"/>
                <a:gd name="T55" fmla="*/ 2 h 292"/>
                <a:gd name="T56" fmla="*/ 267 w 511"/>
                <a:gd name="T57" fmla="*/ 2 h 292"/>
                <a:gd name="T58" fmla="*/ 261 w 511"/>
                <a:gd name="T59" fmla="*/ 0 h 292"/>
                <a:gd name="T60" fmla="*/ 256 w 511"/>
                <a:gd name="T61" fmla="*/ 0 h 292"/>
                <a:gd name="T62" fmla="*/ 250 w 511"/>
                <a:gd name="T63" fmla="*/ 0 h 292"/>
                <a:gd name="T64" fmla="*/ 245 w 511"/>
                <a:gd name="T65" fmla="*/ 2 h 292"/>
                <a:gd name="T66" fmla="*/ 245 w 511"/>
                <a:gd name="T67" fmla="*/ 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1" h="292">
                  <a:moveTo>
                    <a:pt x="245" y="2"/>
                  </a:moveTo>
                  <a:lnTo>
                    <a:pt x="10" y="129"/>
                  </a:lnTo>
                  <a:lnTo>
                    <a:pt x="10" y="129"/>
                  </a:lnTo>
                  <a:lnTo>
                    <a:pt x="6" y="132"/>
                  </a:lnTo>
                  <a:lnTo>
                    <a:pt x="2" y="136"/>
                  </a:lnTo>
                  <a:lnTo>
                    <a:pt x="0" y="141"/>
                  </a:lnTo>
                  <a:lnTo>
                    <a:pt x="0" y="146"/>
                  </a:lnTo>
                  <a:lnTo>
                    <a:pt x="0" y="151"/>
                  </a:lnTo>
                  <a:lnTo>
                    <a:pt x="2" y="155"/>
                  </a:lnTo>
                  <a:lnTo>
                    <a:pt x="6" y="159"/>
                  </a:lnTo>
                  <a:lnTo>
                    <a:pt x="10" y="163"/>
                  </a:lnTo>
                  <a:lnTo>
                    <a:pt x="245" y="289"/>
                  </a:lnTo>
                  <a:lnTo>
                    <a:pt x="245" y="289"/>
                  </a:lnTo>
                  <a:lnTo>
                    <a:pt x="250" y="291"/>
                  </a:lnTo>
                  <a:lnTo>
                    <a:pt x="256" y="292"/>
                  </a:lnTo>
                  <a:lnTo>
                    <a:pt x="261" y="291"/>
                  </a:lnTo>
                  <a:lnTo>
                    <a:pt x="267" y="289"/>
                  </a:lnTo>
                  <a:lnTo>
                    <a:pt x="500" y="163"/>
                  </a:lnTo>
                  <a:lnTo>
                    <a:pt x="500" y="163"/>
                  </a:lnTo>
                  <a:lnTo>
                    <a:pt x="505" y="159"/>
                  </a:lnTo>
                  <a:lnTo>
                    <a:pt x="508" y="155"/>
                  </a:lnTo>
                  <a:lnTo>
                    <a:pt x="510" y="151"/>
                  </a:lnTo>
                  <a:lnTo>
                    <a:pt x="511" y="146"/>
                  </a:lnTo>
                  <a:lnTo>
                    <a:pt x="510" y="141"/>
                  </a:lnTo>
                  <a:lnTo>
                    <a:pt x="508" y="136"/>
                  </a:lnTo>
                  <a:lnTo>
                    <a:pt x="505" y="132"/>
                  </a:lnTo>
                  <a:lnTo>
                    <a:pt x="500" y="129"/>
                  </a:lnTo>
                  <a:lnTo>
                    <a:pt x="267" y="2"/>
                  </a:lnTo>
                  <a:lnTo>
                    <a:pt x="267" y="2"/>
                  </a:lnTo>
                  <a:lnTo>
                    <a:pt x="261" y="0"/>
                  </a:lnTo>
                  <a:lnTo>
                    <a:pt x="256" y="0"/>
                  </a:lnTo>
                  <a:lnTo>
                    <a:pt x="250" y="0"/>
                  </a:lnTo>
                  <a:lnTo>
                    <a:pt x="245" y="2"/>
                  </a:lnTo>
                  <a:lnTo>
                    <a:pt x="245" y="2"/>
                  </a:lnTo>
                  <a:close/>
                </a:path>
              </a:pathLst>
            </a:custGeom>
            <a:solidFill>
              <a:schemeClr val="bg1"/>
            </a:solidFill>
            <a:ln w="6350">
              <a:noFill/>
              <a:prstDash val="solid"/>
              <a:round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9"/>
            <p:cNvSpPr/>
            <p:nvPr/>
          </p:nvSpPr>
          <p:spPr bwMode="auto">
            <a:xfrm>
              <a:off x="3101547" y="1702553"/>
              <a:ext cx="319833" cy="116417"/>
            </a:xfrm>
            <a:custGeom>
              <a:avLst/>
              <a:gdLst>
                <a:gd name="T0" fmla="*/ 51 w 511"/>
                <a:gd name="T1" fmla="*/ 0 h 186"/>
                <a:gd name="T2" fmla="*/ 10 w 511"/>
                <a:gd name="T3" fmla="*/ 22 h 186"/>
                <a:gd name="T4" fmla="*/ 10 w 511"/>
                <a:gd name="T5" fmla="*/ 22 h 186"/>
                <a:gd name="T6" fmla="*/ 6 w 511"/>
                <a:gd name="T7" fmla="*/ 25 h 186"/>
                <a:gd name="T8" fmla="*/ 2 w 511"/>
                <a:gd name="T9" fmla="*/ 30 h 186"/>
                <a:gd name="T10" fmla="*/ 0 w 511"/>
                <a:gd name="T11" fmla="*/ 34 h 186"/>
                <a:gd name="T12" fmla="*/ 0 w 511"/>
                <a:gd name="T13" fmla="*/ 39 h 186"/>
                <a:gd name="T14" fmla="*/ 0 w 511"/>
                <a:gd name="T15" fmla="*/ 44 h 186"/>
                <a:gd name="T16" fmla="*/ 2 w 511"/>
                <a:gd name="T17" fmla="*/ 49 h 186"/>
                <a:gd name="T18" fmla="*/ 6 w 511"/>
                <a:gd name="T19" fmla="*/ 53 h 186"/>
                <a:gd name="T20" fmla="*/ 10 w 511"/>
                <a:gd name="T21" fmla="*/ 56 h 186"/>
                <a:gd name="T22" fmla="*/ 245 w 511"/>
                <a:gd name="T23" fmla="*/ 183 h 186"/>
                <a:gd name="T24" fmla="*/ 245 w 511"/>
                <a:gd name="T25" fmla="*/ 183 h 186"/>
                <a:gd name="T26" fmla="*/ 250 w 511"/>
                <a:gd name="T27" fmla="*/ 185 h 186"/>
                <a:gd name="T28" fmla="*/ 256 w 511"/>
                <a:gd name="T29" fmla="*/ 186 h 186"/>
                <a:gd name="T30" fmla="*/ 261 w 511"/>
                <a:gd name="T31" fmla="*/ 185 h 186"/>
                <a:gd name="T32" fmla="*/ 267 w 511"/>
                <a:gd name="T33" fmla="*/ 183 h 186"/>
                <a:gd name="T34" fmla="*/ 500 w 511"/>
                <a:gd name="T35" fmla="*/ 56 h 186"/>
                <a:gd name="T36" fmla="*/ 500 w 511"/>
                <a:gd name="T37" fmla="*/ 56 h 186"/>
                <a:gd name="T38" fmla="*/ 505 w 511"/>
                <a:gd name="T39" fmla="*/ 53 h 186"/>
                <a:gd name="T40" fmla="*/ 508 w 511"/>
                <a:gd name="T41" fmla="*/ 49 h 186"/>
                <a:gd name="T42" fmla="*/ 510 w 511"/>
                <a:gd name="T43" fmla="*/ 44 h 186"/>
                <a:gd name="T44" fmla="*/ 511 w 511"/>
                <a:gd name="T45" fmla="*/ 39 h 186"/>
                <a:gd name="T46" fmla="*/ 510 w 511"/>
                <a:gd name="T47" fmla="*/ 34 h 186"/>
                <a:gd name="T48" fmla="*/ 508 w 511"/>
                <a:gd name="T49" fmla="*/ 30 h 186"/>
                <a:gd name="T50" fmla="*/ 505 w 511"/>
                <a:gd name="T51" fmla="*/ 25 h 186"/>
                <a:gd name="T52" fmla="*/ 500 w 511"/>
                <a:gd name="T53" fmla="*/ 22 h 186"/>
                <a:gd name="T54" fmla="*/ 459 w 511"/>
                <a:gd name="T55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1" h="186">
                  <a:moveTo>
                    <a:pt x="51" y="0"/>
                  </a:moveTo>
                  <a:lnTo>
                    <a:pt x="10" y="22"/>
                  </a:lnTo>
                  <a:lnTo>
                    <a:pt x="10" y="22"/>
                  </a:lnTo>
                  <a:lnTo>
                    <a:pt x="6" y="25"/>
                  </a:lnTo>
                  <a:lnTo>
                    <a:pt x="2" y="30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0" y="44"/>
                  </a:lnTo>
                  <a:lnTo>
                    <a:pt x="2" y="49"/>
                  </a:lnTo>
                  <a:lnTo>
                    <a:pt x="6" y="53"/>
                  </a:lnTo>
                  <a:lnTo>
                    <a:pt x="10" y="56"/>
                  </a:lnTo>
                  <a:lnTo>
                    <a:pt x="245" y="183"/>
                  </a:lnTo>
                  <a:lnTo>
                    <a:pt x="245" y="183"/>
                  </a:lnTo>
                  <a:lnTo>
                    <a:pt x="250" y="185"/>
                  </a:lnTo>
                  <a:lnTo>
                    <a:pt x="256" y="186"/>
                  </a:lnTo>
                  <a:lnTo>
                    <a:pt x="261" y="185"/>
                  </a:lnTo>
                  <a:lnTo>
                    <a:pt x="267" y="183"/>
                  </a:lnTo>
                  <a:lnTo>
                    <a:pt x="500" y="56"/>
                  </a:lnTo>
                  <a:lnTo>
                    <a:pt x="500" y="56"/>
                  </a:lnTo>
                  <a:lnTo>
                    <a:pt x="505" y="53"/>
                  </a:lnTo>
                  <a:lnTo>
                    <a:pt x="508" y="49"/>
                  </a:lnTo>
                  <a:lnTo>
                    <a:pt x="510" y="44"/>
                  </a:lnTo>
                  <a:lnTo>
                    <a:pt x="511" y="39"/>
                  </a:lnTo>
                  <a:lnTo>
                    <a:pt x="510" y="34"/>
                  </a:lnTo>
                  <a:lnTo>
                    <a:pt x="508" y="30"/>
                  </a:lnTo>
                  <a:lnTo>
                    <a:pt x="505" y="25"/>
                  </a:lnTo>
                  <a:lnTo>
                    <a:pt x="500" y="22"/>
                  </a:lnTo>
                  <a:lnTo>
                    <a:pt x="459" y="0"/>
                  </a:lnTo>
                </a:path>
              </a:pathLst>
            </a:custGeom>
            <a:solidFill>
              <a:schemeClr val="bg1"/>
            </a:solidFill>
            <a:ln w="6350">
              <a:noFill/>
              <a:prstDash val="solid"/>
              <a:round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10"/>
            <p:cNvSpPr/>
            <p:nvPr/>
          </p:nvSpPr>
          <p:spPr bwMode="auto">
            <a:xfrm>
              <a:off x="3101547" y="1776409"/>
              <a:ext cx="319833" cy="115792"/>
            </a:xfrm>
            <a:custGeom>
              <a:avLst/>
              <a:gdLst>
                <a:gd name="T0" fmla="*/ 51 w 511"/>
                <a:gd name="T1" fmla="*/ 0 h 185"/>
                <a:gd name="T2" fmla="*/ 10 w 511"/>
                <a:gd name="T3" fmla="*/ 22 h 185"/>
                <a:gd name="T4" fmla="*/ 10 w 511"/>
                <a:gd name="T5" fmla="*/ 22 h 185"/>
                <a:gd name="T6" fmla="*/ 6 w 511"/>
                <a:gd name="T7" fmla="*/ 25 h 185"/>
                <a:gd name="T8" fmla="*/ 2 w 511"/>
                <a:gd name="T9" fmla="*/ 29 h 185"/>
                <a:gd name="T10" fmla="*/ 0 w 511"/>
                <a:gd name="T11" fmla="*/ 34 h 185"/>
                <a:gd name="T12" fmla="*/ 0 w 511"/>
                <a:gd name="T13" fmla="*/ 39 h 185"/>
                <a:gd name="T14" fmla="*/ 0 w 511"/>
                <a:gd name="T15" fmla="*/ 44 h 185"/>
                <a:gd name="T16" fmla="*/ 2 w 511"/>
                <a:gd name="T17" fmla="*/ 48 h 185"/>
                <a:gd name="T18" fmla="*/ 6 w 511"/>
                <a:gd name="T19" fmla="*/ 52 h 185"/>
                <a:gd name="T20" fmla="*/ 10 w 511"/>
                <a:gd name="T21" fmla="*/ 56 h 185"/>
                <a:gd name="T22" fmla="*/ 245 w 511"/>
                <a:gd name="T23" fmla="*/ 182 h 185"/>
                <a:gd name="T24" fmla="*/ 245 w 511"/>
                <a:gd name="T25" fmla="*/ 182 h 185"/>
                <a:gd name="T26" fmla="*/ 250 w 511"/>
                <a:gd name="T27" fmla="*/ 184 h 185"/>
                <a:gd name="T28" fmla="*/ 256 w 511"/>
                <a:gd name="T29" fmla="*/ 185 h 185"/>
                <a:gd name="T30" fmla="*/ 261 w 511"/>
                <a:gd name="T31" fmla="*/ 184 h 185"/>
                <a:gd name="T32" fmla="*/ 267 w 511"/>
                <a:gd name="T33" fmla="*/ 182 h 185"/>
                <a:gd name="T34" fmla="*/ 500 w 511"/>
                <a:gd name="T35" fmla="*/ 56 h 185"/>
                <a:gd name="T36" fmla="*/ 500 w 511"/>
                <a:gd name="T37" fmla="*/ 56 h 185"/>
                <a:gd name="T38" fmla="*/ 505 w 511"/>
                <a:gd name="T39" fmla="*/ 52 h 185"/>
                <a:gd name="T40" fmla="*/ 508 w 511"/>
                <a:gd name="T41" fmla="*/ 48 h 185"/>
                <a:gd name="T42" fmla="*/ 510 w 511"/>
                <a:gd name="T43" fmla="*/ 44 h 185"/>
                <a:gd name="T44" fmla="*/ 511 w 511"/>
                <a:gd name="T45" fmla="*/ 39 h 185"/>
                <a:gd name="T46" fmla="*/ 510 w 511"/>
                <a:gd name="T47" fmla="*/ 34 h 185"/>
                <a:gd name="T48" fmla="*/ 508 w 511"/>
                <a:gd name="T49" fmla="*/ 29 h 185"/>
                <a:gd name="T50" fmla="*/ 505 w 511"/>
                <a:gd name="T51" fmla="*/ 25 h 185"/>
                <a:gd name="T52" fmla="*/ 500 w 511"/>
                <a:gd name="T53" fmla="*/ 22 h 185"/>
                <a:gd name="T54" fmla="*/ 459 w 511"/>
                <a:gd name="T5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1" h="185">
                  <a:moveTo>
                    <a:pt x="51" y="0"/>
                  </a:moveTo>
                  <a:lnTo>
                    <a:pt x="10" y="22"/>
                  </a:lnTo>
                  <a:lnTo>
                    <a:pt x="10" y="22"/>
                  </a:lnTo>
                  <a:lnTo>
                    <a:pt x="6" y="25"/>
                  </a:lnTo>
                  <a:lnTo>
                    <a:pt x="2" y="29"/>
                  </a:lnTo>
                  <a:lnTo>
                    <a:pt x="0" y="34"/>
                  </a:lnTo>
                  <a:lnTo>
                    <a:pt x="0" y="39"/>
                  </a:lnTo>
                  <a:lnTo>
                    <a:pt x="0" y="44"/>
                  </a:lnTo>
                  <a:lnTo>
                    <a:pt x="2" y="48"/>
                  </a:lnTo>
                  <a:lnTo>
                    <a:pt x="6" y="52"/>
                  </a:lnTo>
                  <a:lnTo>
                    <a:pt x="10" y="56"/>
                  </a:lnTo>
                  <a:lnTo>
                    <a:pt x="245" y="182"/>
                  </a:lnTo>
                  <a:lnTo>
                    <a:pt x="245" y="182"/>
                  </a:lnTo>
                  <a:lnTo>
                    <a:pt x="250" y="184"/>
                  </a:lnTo>
                  <a:lnTo>
                    <a:pt x="256" y="185"/>
                  </a:lnTo>
                  <a:lnTo>
                    <a:pt x="261" y="184"/>
                  </a:lnTo>
                  <a:lnTo>
                    <a:pt x="267" y="182"/>
                  </a:lnTo>
                  <a:lnTo>
                    <a:pt x="500" y="56"/>
                  </a:lnTo>
                  <a:lnTo>
                    <a:pt x="500" y="56"/>
                  </a:lnTo>
                  <a:lnTo>
                    <a:pt x="505" y="52"/>
                  </a:lnTo>
                  <a:lnTo>
                    <a:pt x="508" y="48"/>
                  </a:lnTo>
                  <a:lnTo>
                    <a:pt x="510" y="44"/>
                  </a:lnTo>
                  <a:lnTo>
                    <a:pt x="511" y="39"/>
                  </a:lnTo>
                  <a:lnTo>
                    <a:pt x="510" y="34"/>
                  </a:lnTo>
                  <a:lnTo>
                    <a:pt x="508" y="29"/>
                  </a:lnTo>
                  <a:lnTo>
                    <a:pt x="505" y="25"/>
                  </a:lnTo>
                  <a:lnTo>
                    <a:pt x="500" y="22"/>
                  </a:lnTo>
                  <a:lnTo>
                    <a:pt x="459" y="0"/>
                  </a:lnTo>
                </a:path>
              </a:pathLst>
            </a:custGeom>
            <a:solidFill>
              <a:schemeClr val="bg1"/>
            </a:solidFill>
            <a:ln w="6350">
              <a:noFill/>
              <a:prstDash val="solid"/>
              <a:round/>
            </a:ln>
          </p:spPr>
          <p:txBody>
            <a:bodyPr vert="horz" wrap="square" lIns="121904" tIns="60952" rIns="121904" bIns="60952" numCol="1" anchor="t" anchorCtr="0" compatLnSpc="1"/>
            <a:lstStyle/>
            <a:p>
              <a:pPr defTabSz="913765"/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Freeform 492"/>
          <p:cNvSpPr>
            <a:spLocks noEditPoints="1"/>
          </p:cNvSpPr>
          <p:nvPr/>
        </p:nvSpPr>
        <p:spPr bwMode="auto">
          <a:xfrm>
            <a:off x="7874440" y="2597661"/>
            <a:ext cx="317890" cy="430962"/>
          </a:xfrm>
          <a:custGeom>
            <a:avLst/>
            <a:gdLst>
              <a:gd name="T0" fmla="*/ 86 w 170"/>
              <a:gd name="T1" fmla="*/ 0 h 230"/>
              <a:gd name="T2" fmla="*/ 85 w 170"/>
              <a:gd name="T3" fmla="*/ 0 h 230"/>
              <a:gd name="T4" fmla="*/ 84 w 170"/>
              <a:gd name="T5" fmla="*/ 0 h 230"/>
              <a:gd name="T6" fmla="*/ 0 w 170"/>
              <a:gd name="T7" fmla="*/ 96 h 230"/>
              <a:gd name="T8" fmla="*/ 50 w 170"/>
              <a:gd name="T9" fmla="*/ 230 h 230"/>
              <a:gd name="T10" fmla="*/ 120 w 170"/>
              <a:gd name="T11" fmla="*/ 230 h 230"/>
              <a:gd name="T12" fmla="*/ 170 w 170"/>
              <a:gd name="T13" fmla="*/ 96 h 230"/>
              <a:gd name="T14" fmla="*/ 86 w 170"/>
              <a:gd name="T15" fmla="*/ 0 h 230"/>
              <a:gd name="T16" fmla="*/ 105 w 170"/>
              <a:gd name="T17" fmla="*/ 210 h 230"/>
              <a:gd name="T18" fmla="*/ 97 w 170"/>
              <a:gd name="T19" fmla="*/ 210 h 230"/>
              <a:gd name="T20" fmla="*/ 97 w 170"/>
              <a:gd name="T21" fmla="*/ 159 h 230"/>
              <a:gd name="T22" fmla="*/ 73 w 170"/>
              <a:gd name="T23" fmla="*/ 159 h 230"/>
              <a:gd name="T24" fmla="*/ 73 w 170"/>
              <a:gd name="T25" fmla="*/ 210 h 230"/>
              <a:gd name="T26" fmla="*/ 65 w 170"/>
              <a:gd name="T27" fmla="*/ 210 h 230"/>
              <a:gd name="T28" fmla="*/ 49 w 170"/>
              <a:gd name="T29" fmla="*/ 176 h 230"/>
              <a:gd name="T30" fmla="*/ 20 w 170"/>
              <a:gd name="T31" fmla="*/ 96 h 230"/>
              <a:gd name="T32" fmla="*/ 49 w 170"/>
              <a:gd name="T33" fmla="*/ 30 h 230"/>
              <a:gd name="T34" fmla="*/ 84 w 170"/>
              <a:gd name="T35" fmla="*/ 20 h 230"/>
              <a:gd name="T36" fmla="*/ 84 w 170"/>
              <a:gd name="T37" fmla="*/ 20 h 230"/>
              <a:gd name="T38" fmla="*/ 85 w 170"/>
              <a:gd name="T39" fmla="*/ 20 h 230"/>
              <a:gd name="T40" fmla="*/ 86 w 170"/>
              <a:gd name="T41" fmla="*/ 20 h 230"/>
              <a:gd name="T42" fmla="*/ 86 w 170"/>
              <a:gd name="T43" fmla="*/ 20 h 230"/>
              <a:gd name="T44" fmla="*/ 121 w 170"/>
              <a:gd name="T45" fmla="*/ 30 h 230"/>
              <a:gd name="T46" fmla="*/ 150 w 170"/>
              <a:gd name="T47" fmla="*/ 96 h 230"/>
              <a:gd name="T48" fmla="*/ 121 w 170"/>
              <a:gd name="T49" fmla="*/ 176 h 230"/>
              <a:gd name="T50" fmla="*/ 105 w 170"/>
              <a:gd name="T51" fmla="*/ 21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70" h="230">
                <a:moveTo>
                  <a:pt x="86" y="0"/>
                </a:moveTo>
                <a:cubicBezTo>
                  <a:pt x="85" y="0"/>
                  <a:pt x="85" y="0"/>
                  <a:pt x="85" y="0"/>
                </a:cubicBezTo>
                <a:cubicBezTo>
                  <a:pt x="85" y="0"/>
                  <a:pt x="84" y="0"/>
                  <a:pt x="84" y="0"/>
                </a:cubicBezTo>
                <a:cubicBezTo>
                  <a:pt x="74" y="0"/>
                  <a:pt x="0" y="3"/>
                  <a:pt x="0" y="96"/>
                </a:cubicBezTo>
                <a:cubicBezTo>
                  <a:pt x="0" y="136"/>
                  <a:pt x="50" y="210"/>
                  <a:pt x="50" y="230"/>
                </a:cubicBezTo>
                <a:cubicBezTo>
                  <a:pt x="120" y="230"/>
                  <a:pt x="120" y="230"/>
                  <a:pt x="120" y="230"/>
                </a:cubicBezTo>
                <a:cubicBezTo>
                  <a:pt x="120" y="210"/>
                  <a:pt x="170" y="136"/>
                  <a:pt x="170" y="96"/>
                </a:cubicBezTo>
                <a:cubicBezTo>
                  <a:pt x="170" y="3"/>
                  <a:pt x="96" y="0"/>
                  <a:pt x="86" y="0"/>
                </a:cubicBezTo>
                <a:close/>
                <a:moveTo>
                  <a:pt x="105" y="210"/>
                </a:moveTo>
                <a:cubicBezTo>
                  <a:pt x="97" y="210"/>
                  <a:pt x="97" y="210"/>
                  <a:pt x="97" y="210"/>
                </a:cubicBezTo>
                <a:cubicBezTo>
                  <a:pt x="97" y="159"/>
                  <a:pt x="97" y="159"/>
                  <a:pt x="97" y="159"/>
                </a:cubicBezTo>
                <a:cubicBezTo>
                  <a:pt x="73" y="159"/>
                  <a:pt x="73" y="159"/>
                  <a:pt x="73" y="159"/>
                </a:cubicBezTo>
                <a:cubicBezTo>
                  <a:pt x="73" y="210"/>
                  <a:pt x="73" y="210"/>
                  <a:pt x="73" y="210"/>
                </a:cubicBezTo>
                <a:cubicBezTo>
                  <a:pt x="65" y="210"/>
                  <a:pt x="65" y="210"/>
                  <a:pt x="65" y="210"/>
                </a:cubicBezTo>
                <a:cubicBezTo>
                  <a:pt x="62" y="201"/>
                  <a:pt x="56" y="190"/>
                  <a:pt x="49" y="176"/>
                </a:cubicBezTo>
                <a:cubicBezTo>
                  <a:pt x="37" y="150"/>
                  <a:pt x="20" y="115"/>
                  <a:pt x="20" y="96"/>
                </a:cubicBezTo>
                <a:cubicBezTo>
                  <a:pt x="20" y="64"/>
                  <a:pt x="30" y="42"/>
                  <a:pt x="49" y="30"/>
                </a:cubicBezTo>
                <a:cubicBezTo>
                  <a:pt x="65" y="20"/>
                  <a:pt x="82" y="20"/>
                  <a:pt x="84" y="20"/>
                </a:cubicBezTo>
                <a:cubicBezTo>
                  <a:pt x="84" y="20"/>
                  <a:pt x="84" y="20"/>
                  <a:pt x="84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8" y="20"/>
                  <a:pt x="105" y="20"/>
                  <a:pt x="121" y="30"/>
                </a:cubicBezTo>
                <a:cubicBezTo>
                  <a:pt x="140" y="42"/>
                  <a:pt x="150" y="64"/>
                  <a:pt x="150" y="96"/>
                </a:cubicBezTo>
                <a:cubicBezTo>
                  <a:pt x="150" y="115"/>
                  <a:pt x="133" y="150"/>
                  <a:pt x="121" y="176"/>
                </a:cubicBezTo>
                <a:cubicBezTo>
                  <a:pt x="114" y="190"/>
                  <a:pt x="108" y="201"/>
                  <a:pt x="105" y="2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62560" tIns="81280" rIns="162560" bIns="81280"/>
          <a:lstStyle/>
          <a:p>
            <a:pPr defTabSz="913765">
              <a:defRPr/>
            </a:pPr>
            <a:endParaRPr lang="zh-CN" altLang="en-US" sz="2535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0" name="Rectangle 493"/>
          <p:cNvSpPr>
            <a:spLocks noChangeArrowheads="1"/>
          </p:cNvSpPr>
          <p:nvPr/>
        </p:nvSpPr>
        <p:spPr bwMode="auto">
          <a:xfrm>
            <a:off x="7968313" y="3047824"/>
            <a:ext cx="132276" cy="36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62560" tIns="81280" rIns="162560" bIns="81280"/>
          <a:lstStyle/>
          <a:p>
            <a:pPr defTabSz="913765">
              <a:defRPr/>
            </a:pPr>
            <a:endParaRPr lang="zh-CN" altLang="en-US" sz="2535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Rectangle 494"/>
          <p:cNvSpPr>
            <a:spLocks noChangeArrowheads="1"/>
          </p:cNvSpPr>
          <p:nvPr/>
        </p:nvSpPr>
        <p:spPr bwMode="auto">
          <a:xfrm>
            <a:off x="8002449" y="3101161"/>
            <a:ext cx="66139" cy="36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162560" tIns="81280" rIns="162560" bIns="81280"/>
          <a:lstStyle/>
          <a:p>
            <a:pPr defTabSz="913765">
              <a:defRPr/>
            </a:pPr>
            <a:endParaRPr lang="zh-CN" altLang="en-US" sz="2535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1630045" y="4065905"/>
            <a:ext cx="2304415" cy="839470"/>
            <a:chOff x="2027" y="3190"/>
            <a:chExt cx="3629" cy="1322"/>
          </a:xfrm>
        </p:grpSpPr>
        <p:sp>
          <p:nvSpPr>
            <p:cNvPr id="50" name="TextBox 45"/>
            <p:cNvSpPr txBox="1"/>
            <p:nvPr/>
          </p:nvSpPr>
          <p:spPr>
            <a:xfrm>
              <a:off x="2408" y="3190"/>
              <a:ext cx="3120" cy="663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2400" b="1" kern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浏览操作</a:t>
              </a:r>
            </a:p>
          </p:txBody>
        </p:sp>
        <p:sp>
          <p:nvSpPr>
            <p:cNvPr id="51" name="TextBox 46"/>
            <p:cNvSpPr txBox="1"/>
            <p:nvPr/>
          </p:nvSpPr>
          <p:spPr>
            <a:xfrm>
              <a:off x="2027" y="4053"/>
              <a:ext cx="3629" cy="459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遍历链表，输出每个结点数据域的所有信息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002530" y="4357370"/>
            <a:ext cx="2304415" cy="852805"/>
            <a:chOff x="2122" y="2986"/>
            <a:chExt cx="3629" cy="1343"/>
          </a:xfrm>
        </p:grpSpPr>
        <p:sp>
          <p:nvSpPr>
            <p:cNvPr id="35" name="TextBox 45"/>
            <p:cNvSpPr txBox="1"/>
            <p:nvPr/>
          </p:nvSpPr>
          <p:spPr>
            <a:xfrm>
              <a:off x="2336" y="2986"/>
              <a:ext cx="3120" cy="663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2400" b="1" kern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添加操作</a:t>
              </a:r>
            </a:p>
          </p:txBody>
        </p:sp>
        <p:sp>
          <p:nvSpPr>
            <p:cNvPr id="36" name="TextBox 46"/>
            <p:cNvSpPr txBox="1"/>
            <p:nvPr/>
          </p:nvSpPr>
          <p:spPr>
            <a:xfrm>
              <a:off x="2122" y="3870"/>
              <a:ext cx="3629" cy="459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寻找到链表最后一个结点，创建新结点插入到末尾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416925" y="4065905"/>
            <a:ext cx="2325370" cy="850265"/>
            <a:chOff x="2231" y="3190"/>
            <a:chExt cx="3662" cy="1339"/>
          </a:xfrm>
        </p:grpSpPr>
        <p:sp>
          <p:nvSpPr>
            <p:cNvPr id="38" name="TextBox 45"/>
            <p:cNvSpPr txBox="1"/>
            <p:nvPr/>
          </p:nvSpPr>
          <p:spPr>
            <a:xfrm>
              <a:off x="2408" y="3190"/>
              <a:ext cx="3120" cy="663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2400" b="1" kern="9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排序操作</a:t>
              </a:r>
            </a:p>
          </p:txBody>
        </p:sp>
        <p:sp>
          <p:nvSpPr>
            <p:cNvPr id="39" name="TextBox 46"/>
            <p:cNvSpPr txBox="1"/>
            <p:nvPr/>
          </p:nvSpPr>
          <p:spPr>
            <a:xfrm>
              <a:off x="2231" y="4070"/>
              <a:ext cx="3662" cy="459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查找条件进行冒泡排序，指针变不是数据变</a:t>
              </a:r>
            </a:p>
          </p:txBody>
        </p:sp>
      </p:grpSp>
      <p:sp>
        <p:nvSpPr>
          <p:cNvPr id="3" name="MH_Other_2"/>
          <p:cNvSpPr/>
          <p:nvPr/>
        </p:nvSpPr>
        <p:spPr>
          <a:xfrm>
            <a:off x="3700145" y="2179955"/>
            <a:ext cx="1365250" cy="1365250"/>
          </a:xfrm>
          <a:prstGeom prst="diamond">
            <a:avLst/>
          </a:prstGeom>
          <a:solidFill>
            <a:srgbClr val="9A9479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MH_Other_3"/>
          <p:cNvSpPr/>
          <p:nvPr/>
        </p:nvSpPr>
        <p:spPr>
          <a:xfrm>
            <a:off x="7362190" y="2179955"/>
            <a:ext cx="1365250" cy="1365250"/>
          </a:xfrm>
          <a:prstGeom prst="diamond">
            <a:avLst/>
          </a:prstGeom>
          <a:solidFill>
            <a:srgbClr val="9A9479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9" grpId="0" bldLvl="0" animBg="1"/>
      <p:bldP spid="18" grpId="0" bldLvl="0" animBg="1"/>
      <p:bldP spid="20" grpId="0" bldLvl="0" animBg="1"/>
      <p:bldP spid="10" grpId="0" bldLvl="0" animBg="1"/>
      <p:bldP spid="6" grpId="0" bldLvl="0" animBg="1"/>
      <p:bldP spid="23" grpId="0" bldLvl="0" animBg="1"/>
      <p:bldP spid="2" grpId="0" bldLvl="0" animBg="1"/>
      <p:bldP spid="29" grpId="0" bldLvl="0" animBg="1"/>
      <p:bldP spid="30" grpId="0" bldLvl="0" animBg="1"/>
      <p:bldP spid="31" grpId="0" bldLvl="0" animBg="1"/>
      <p:bldP spid="3" grpId="0" bldLvl="0" animBg="1"/>
      <p:bldP spid="1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356995" y="963930"/>
            <a:ext cx="9495155" cy="4930140"/>
            <a:chOff x="671" y="1077"/>
            <a:chExt cx="17888" cy="8646"/>
          </a:xfrm>
        </p:grpSpPr>
        <p:sp>
          <p:nvSpPr>
            <p:cNvPr id="17" name="矩形 16"/>
            <p:cNvSpPr/>
            <p:nvPr/>
          </p:nvSpPr>
          <p:spPr>
            <a:xfrm>
              <a:off x="671" y="1077"/>
              <a:ext cx="17888" cy="86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41" y="1589"/>
              <a:ext cx="16515" cy="7621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7" name="任意形状 36"/>
          <p:cNvSpPr/>
          <p:nvPr/>
        </p:nvSpPr>
        <p:spPr>
          <a:xfrm>
            <a:off x="5048885" y="2263775"/>
            <a:ext cx="1751330" cy="1165225"/>
          </a:xfrm>
          <a:custGeom>
            <a:avLst/>
            <a:gdLst>
              <a:gd name="connsiteX0" fmla="*/ 67 w 3890860"/>
              <a:gd name="connsiteY0" fmla="*/ 1524481 h 3192281"/>
              <a:gd name="connsiteX1" fmla="*/ 2223314 w 3890860"/>
              <a:gd name="connsiteY1" fmla="*/ 481 h 3192281"/>
              <a:gd name="connsiteX2" fmla="*/ 3890750 w 3890860"/>
              <a:gd name="connsiteY2" fmla="*/ 1381046 h 3192281"/>
              <a:gd name="connsiteX3" fmla="*/ 2295032 w 3890860"/>
              <a:gd name="connsiteY3" fmla="*/ 3191917 h 3192281"/>
              <a:gd name="connsiteX4" fmla="*/ 67 w 3890860"/>
              <a:gd name="connsiteY4" fmla="*/ 1524481 h 319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860" h="3192281">
                <a:moveTo>
                  <a:pt x="67" y="1524481"/>
                </a:moveTo>
                <a:cubicBezTo>
                  <a:pt x="-11886" y="992575"/>
                  <a:pt x="1574867" y="24387"/>
                  <a:pt x="2223314" y="481"/>
                </a:cubicBezTo>
                <a:cubicBezTo>
                  <a:pt x="2871761" y="-23425"/>
                  <a:pt x="3878797" y="849140"/>
                  <a:pt x="3890750" y="1381046"/>
                </a:cubicBezTo>
                <a:cubicBezTo>
                  <a:pt x="3902703" y="1912952"/>
                  <a:pt x="2943479" y="3168011"/>
                  <a:pt x="2295032" y="3191917"/>
                </a:cubicBezTo>
                <a:cubicBezTo>
                  <a:pt x="1646585" y="3215823"/>
                  <a:pt x="12020" y="2056387"/>
                  <a:pt x="67" y="1524481"/>
                </a:cubicBezTo>
                <a:close/>
              </a:path>
            </a:pathLst>
          </a:cu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61140" y="4221225"/>
            <a:ext cx="3279724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ADD YOUR TITLE HERE</a:t>
            </a:r>
            <a:endParaRPr kumimoji="1" lang="en-US" altLang="zh-CN" sz="10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98588" y="2579855"/>
            <a:ext cx="10051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kumimoji="1"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38500" y="3641725"/>
            <a:ext cx="57150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73380" y="3428726"/>
            <a:ext cx="3855244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具体展示</a:t>
            </a: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12" grpId="0"/>
      <p:bldP spid="13" grpId="0"/>
      <p:bldP spid="24" grpId="0" bldLvl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L 形 7"/>
          <p:cNvSpPr/>
          <p:nvPr/>
        </p:nvSpPr>
        <p:spPr>
          <a:xfrm>
            <a:off x="372570" y="6232979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9A9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L 形 8"/>
          <p:cNvSpPr/>
          <p:nvPr/>
        </p:nvSpPr>
        <p:spPr>
          <a:xfrm rot="10800000">
            <a:off x="5165499" y="860807"/>
            <a:ext cx="640080" cy="525534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9A9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98270" y="2606910"/>
            <a:ext cx="2202180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01624" y="379952"/>
            <a:ext cx="33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创建链表并录入信息</a:t>
            </a:r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1201624" y="806359"/>
            <a:ext cx="33631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 形 24"/>
          <p:cNvSpPr/>
          <p:nvPr/>
        </p:nvSpPr>
        <p:spPr>
          <a:xfrm>
            <a:off x="6838295" y="6215158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L 形 25"/>
          <p:cNvSpPr/>
          <p:nvPr/>
        </p:nvSpPr>
        <p:spPr>
          <a:xfrm rot="10800000">
            <a:off x="10993139" y="906780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993697" y="357335"/>
            <a:ext cx="22028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运行展示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7993697" y="860806"/>
            <a:ext cx="24841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54B6427-F4F7-2E30-85E4-2437C3ED1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10" y="1141518"/>
            <a:ext cx="4792929" cy="53365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C58548-1E23-AE2B-E4D2-D26377AB9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335" y="1273062"/>
            <a:ext cx="4154844" cy="504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57845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/>
      <p:bldP spid="16" grpId="0"/>
      <p:bldP spid="25" grpId="0" animBg="1"/>
      <p:bldP spid="26" grpId="0" animBg="1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L 形 7"/>
          <p:cNvSpPr/>
          <p:nvPr/>
        </p:nvSpPr>
        <p:spPr>
          <a:xfrm rot="16200000">
            <a:off x="11574616" y="4698692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9A9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L 形 8"/>
          <p:cNvSpPr/>
          <p:nvPr/>
        </p:nvSpPr>
        <p:spPr>
          <a:xfrm rot="5400000">
            <a:off x="238741" y="573004"/>
            <a:ext cx="640080" cy="525534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9A9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64565" y="181910"/>
            <a:ext cx="33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删除链表中结点信息</a:t>
            </a:r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932381" y="643890"/>
            <a:ext cx="33631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 形 24"/>
          <p:cNvSpPr/>
          <p:nvPr/>
        </p:nvSpPr>
        <p:spPr>
          <a:xfrm rot="16200000">
            <a:off x="6825635" y="6065815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L 形 25"/>
          <p:cNvSpPr/>
          <p:nvPr/>
        </p:nvSpPr>
        <p:spPr>
          <a:xfrm rot="5400000">
            <a:off x="6038850" y="922332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275001" y="476549"/>
            <a:ext cx="22028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运行展示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8134349" y="966485"/>
            <a:ext cx="24841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F49A6B3-5E64-817A-1366-A2C6551A9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81" y="835771"/>
            <a:ext cx="4814060" cy="28458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80B9C7F-5DF5-E9F0-C64C-4EF66ED1B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596" y="2634340"/>
            <a:ext cx="4814060" cy="23774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E0F165E-D721-F38E-ECA4-44BFE5EFC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745" y="1192816"/>
            <a:ext cx="4814060" cy="144152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F9D490-8BF3-4F59-B8A5-9DA36BCDC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536" y="2946878"/>
            <a:ext cx="4776799" cy="33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57361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6" grpId="0"/>
      <p:bldP spid="25" grpId="0" animBg="1"/>
      <p:bldP spid="26" grpId="0" animBg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L 形 7"/>
          <p:cNvSpPr/>
          <p:nvPr/>
        </p:nvSpPr>
        <p:spPr>
          <a:xfrm>
            <a:off x="289456" y="5182094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9A9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L 形 8"/>
          <p:cNvSpPr/>
          <p:nvPr/>
        </p:nvSpPr>
        <p:spPr>
          <a:xfrm rot="10800000">
            <a:off x="6646101" y="1529916"/>
            <a:ext cx="640080" cy="525534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9A9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98270" y="2606910"/>
            <a:ext cx="2202180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015735" y="991716"/>
            <a:ext cx="33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查询链表中结点信息</a:t>
            </a:r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2015734" y="1512687"/>
            <a:ext cx="33631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 形 24"/>
          <p:cNvSpPr/>
          <p:nvPr/>
        </p:nvSpPr>
        <p:spPr>
          <a:xfrm>
            <a:off x="7172997" y="5093913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L 形 25"/>
          <p:cNvSpPr/>
          <p:nvPr/>
        </p:nvSpPr>
        <p:spPr>
          <a:xfrm rot="10800000">
            <a:off x="11372501" y="2410066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316297" y="1703349"/>
            <a:ext cx="22028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运行展示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8134349" y="2211758"/>
            <a:ext cx="24841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B4B85B8C-25B2-A295-2E12-1D2AA8E2A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25" y="1880987"/>
            <a:ext cx="6445548" cy="34758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824E8C-4411-24F3-A453-96DE22E31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930" y="2690284"/>
            <a:ext cx="4203916" cy="25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9795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/>
      <p:bldP spid="16" grpId="0"/>
      <p:bldP spid="25" grpId="0" animBg="1"/>
      <p:bldP spid="26" grpId="0" animBg="1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L 形 7"/>
          <p:cNvSpPr/>
          <p:nvPr/>
        </p:nvSpPr>
        <p:spPr>
          <a:xfrm>
            <a:off x="555301" y="6195301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9A9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L 形 8"/>
          <p:cNvSpPr/>
          <p:nvPr/>
        </p:nvSpPr>
        <p:spPr>
          <a:xfrm rot="10800000">
            <a:off x="5796998" y="672082"/>
            <a:ext cx="640080" cy="525534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9A9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98270" y="2606910"/>
            <a:ext cx="2202180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494600" y="349136"/>
            <a:ext cx="33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修改链表中结点信息</a:t>
            </a:r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1494600" y="775543"/>
            <a:ext cx="33631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 形 24"/>
          <p:cNvSpPr/>
          <p:nvPr/>
        </p:nvSpPr>
        <p:spPr>
          <a:xfrm>
            <a:off x="6735460" y="5228061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L 形 25"/>
          <p:cNvSpPr/>
          <p:nvPr/>
        </p:nvSpPr>
        <p:spPr>
          <a:xfrm rot="10800000">
            <a:off x="10957918" y="1278439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893408" y="603528"/>
            <a:ext cx="22028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运行展示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7828515" y="1106999"/>
            <a:ext cx="24841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2DBA5B30-E832-5C06-5C5C-725C1DC0C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57" y="989774"/>
            <a:ext cx="5213763" cy="53679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7FCA4A-9C1B-E6FB-17EF-50EA3C631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462" y="1626620"/>
            <a:ext cx="4226496" cy="27624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5862D3D-B6C6-906C-7D08-072024F96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936" y="4340125"/>
            <a:ext cx="4281205" cy="108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61552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/>
      <p:bldP spid="16" grpId="0"/>
      <p:bldP spid="25" grpId="0" animBg="1"/>
      <p:bldP spid="26" grpId="0" animBg="1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L 形 7"/>
          <p:cNvSpPr/>
          <p:nvPr/>
        </p:nvSpPr>
        <p:spPr>
          <a:xfrm>
            <a:off x="1103990" y="6315075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9A9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L 形 8"/>
          <p:cNvSpPr/>
          <p:nvPr/>
        </p:nvSpPr>
        <p:spPr>
          <a:xfrm rot="10800000">
            <a:off x="4908992" y="725635"/>
            <a:ext cx="640080" cy="525534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9A9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98270" y="2606910"/>
            <a:ext cx="2202180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01624" y="379952"/>
            <a:ext cx="33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添加结点信息到链表</a:t>
            </a:r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1201624" y="806359"/>
            <a:ext cx="33631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 形 24"/>
          <p:cNvSpPr/>
          <p:nvPr/>
        </p:nvSpPr>
        <p:spPr>
          <a:xfrm>
            <a:off x="6595735" y="5894576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L 形 25"/>
          <p:cNvSpPr/>
          <p:nvPr/>
        </p:nvSpPr>
        <p:spPr>
          <a:xfrm rot="10800000">
            <a:off x="10713488" y="887858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669233" y="438059"/>
            <a:ext cx="22028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运行展示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7669233" y="941530"/>
            <a:ext cx="24841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EB453659-7E23-B6A4-99F9-09A9C99DF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789" y="1040076"/>
            <a:ext cx="3779243" cy="543797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B237B4A-F79B-E81E-8FC2-CA48BB245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970" y="1251169"/>
            <a:ext cx="4070559" cy="238772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34DB177-1693-A9DA-11D3-390CEBB2B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969" y="3594194"/>
            <a:ext cx="4070559" cy="2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59717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/>
      <p:bldP spid="16" grpId="0"/>
      <p:bldP spid="25" grpId="0" animBg="1"/>
      <p:bldP spid="26" grpId="0" animBg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L 形 7"/>
          <p:cNvSpPr/>
          <p:nvPr/>
        </p:nvSpPr>
        <p:spPr>
          <a:xfrm>
            <a:off x="56675" y="4644824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9A9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L 形 8"/>
          <p:cNvSpPr/>
          <p:nvPr/>
        </p:nvSpPr>
        <p:spPr>
          <a:xfrm rot="10800000">
            <a:off x="6683354" y="1275740"/>
            <a:ext cx="640080" cy="525534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9A9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98270" y="2606910"/>
            <a:ext cx="2202180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61485" y="754074"/>
            <a:ext cx="33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浏览链表信息</a:t>
            </a:r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1561485" y="1180481"/>
            <a:ext cx="33631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 形 24"/>
          <p:cNvSpPr/>
          <p:nvPr/>
        </p:nvSpPr>
        <p:spPr>
          <a:xfrm>
            <a:off x="7054593" y="4151720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L 形 25"/>
          <p:cNvSpPr/>
          <p:nvPr/>
        </p:nvSpPr>
        <p:spPr>
          <a:xfrm rot="10800000">
            <a:off x="11495245" y="2563274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324061" y="1440686"/>
            <a:ext cx="22028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运行展示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8324061" y="1944157"/>
            <a:ext cx="24841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B552BEEE-ABC0-E760-9C32-4BEBB01BB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15" y="1617907"/>
            <a:ext cx="6626679" cy="32105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2808C1-0DC9-C19D-304E-9200B3FAD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434" y="2769875"/>
            <a:ext cx="4635738" cy="16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88950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/>
      <p:bldP spid="16" grpId="0"/>
      <p:bldP spid="25" grpId="0" animBg="1"/>
      <p:bldP spid="26" grpId="0" animBg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L 形 7"/>
          <p:cNvSpPr/>
          <p:nvPr/>
        </p:nvSpPr>
        <p:spPr>
          <a:xfrm>
            <a:off x="392303" y="5886662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9A9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L 形 8"/>
          <p:cNvSpPr/>
          <p:nvPr/>
        </p:nvSpPr>
        <p:spPr>
          <a:xfrm rot="10800000">
            <a:off x="5455920" y="725635"/>
            <a:ext cx="640080" cy="525534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9A9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98270" y="2606910"/>
            <a:ext cx="2202180" cy="3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01624" y="379952"/>
            <a:ext cx="3363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按已入住人数排序</a:t>
            </a:r>
          </a:p>
        </p:txBody>
      </p:sp>
      <p:cxnSp>
        <p:nvCxnSpPr>
          <p:cNvPr id="17" name="直接连接符 16"/>
          <p:cNvCxnSpPr>
            <a:cxnSpLocks/>
          </p:cNvCxnSpPr>
          <p:nvPr/>
        </p:nvCxnSpPr>
        <p:spPr>
          <a:xfrm>
            <a:off x="1201624" y="806359"/>
            <a:ext cx="33631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 形 24"/>
          <p:cNvSpPr/>
          <p:nvPr/>
        </p:nvSpPr>
        <p:spPr>
          <a:xfrm>
            <a:off x="5927626" y="4118407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L 形 25"/>
          <p:cNvSpPr/>
          <p:nvPr/>
        </p:nvSpPr>
        <p:spPr>
          <a:xfrm rot="10800000">
            <a:off x="11551920" y="1825482"/>
            <a:ext cx="640080" cy="525780"/>
          </a:xfrm>
          <a:prstGeom prst="corner">
            <a:avLst>
              <a:gd name="adj1" fmla="val 32979"/>
              <a:gd name="adj2" fmla="val 30142"/>
            </a:avLst>
          </a:pr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887509" y="1134182"/>
            <a:ext cx="22028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运行展示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7887509" y="1637653"/>
            <a:ext cx="248412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6414D2B2-1F5C-8361-82E3-5D202C3B0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71" y="2088372"/>
            <a:ext cx="5749684" cy="22929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094FBA-789C-DB37-E93C-FE5F1D28C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67" y="988402"/>
            <a:ext cx="5119969" cy="510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99507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/>
      <p:bldP spid="16" grpId="0"/>
      <p:bldP spid="25" grpId="0" animBg="1"/>
      <p:bldP spid="26" grpId="0" animBg="1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852150" y="6713398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356995" y="963930"/>
            <a:ext cx="9495155" cy="4930140"/>
            <a:chOff x="671" y="1077"/>
            <a:chExt cx="17888" cy="8646"/>
          </a:xfrm>
        </p:grpSpPr>
        <p:sp>
          <p:nvSpPr>
            <p:cNvPr id="17" name="矩形 16"/>
            <p:cNvSpPr/>
            <p:nvPr/>
          </p:nvSpPr>
          <p:spPr>
            <a:xfrm>
              <a:off x="671" y="1077"/>
              <a:ext cx="17888" cy="86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41" y="1589"/>
              <a:ext cx="16515" cy="7621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7" name="任意形状 36"/>
          <p:cNvSpPr/>
          <p:nvPr/>
        </p:nvSpPr>
        <p:spPr>
          <a:xfrm>
            <a:off x="5048885" y="2263775"/>
            <a:ext cx="1751330" cy="1165225"/>
          </a:xfrm>
          <a:custGeom>
            <a:avLst/>
            <a:gdLst>
              <a:gd name="connsiteX0" fmla="*/ 67 w 3890860"/>
              <a:gd name="connsiteY0" fmla="*/ 1524481 h 3192281"/>
              <a:gd name="connsiteX1" fmla="*/ 2223314 w 3890860"/>
              <a:gd name="connsiteY1" fmla="*/ 481 h 3192281"/>
              <a:gd name="connsiteX2" fmla="*/ 3890750 w 3890860"/>
              <a:gd name="connsiteY2" fmla="*/ 1381046 h 3192281"/>
              <a:gd name="connsiteX3" fmla="*/ 2295032 w 3890860"/>
              <a:gd name="connsiteY3" fmla="*/ 3191917 h 3192281"/>
              <a:gd name="connsiteX4" fmla="*/ 67 w 3890860"/>
              <a:gd name="connsiteY4" fmla="*/ 1524481 h 319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860" h="3192281">
                <a:moveTo>
                  <a:pt x="67" y="1524481"/>
                </a:moveTo>
                <a:cubicBezTo>
                  <a:pt x="-11886" y="992575"/>
                  <a:pt x="1574867" y="24387"/>
                  <a:pt x="2223314" y="481"/>
                </a:cubicBezTo>
                <a:cubicBezTo>
                  <a:pt x="2871761" y="-23425"/>
                  <a:pt x="3878797" y="849140"/>
                  <a:pt x="3890750" y="1381046"/>
                </a:cubicBezTo>
                <a:cubicBezTo>
                  <a:pt x="3902703" y="1912952"/>
                  <a:pt x="2943479" y="3168011"/>
                  <a:pt x="2295032" y="3191917"/>
                </a:cubicBezTo>
                <a:cubicBezTo>
                  <a:pt x="1646585" y="3215823"/>
                  <a:pt x="12020" y="2056387"/>
                  <a:pt x="67" y="1524481"/>
                </a:cubicBezTo>
                <a:close/>
              </a:path>
            </a:pathLst>
          </a:cu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61140" y="4221225"/>
            <a:ext cx="3279724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ADD YOUR TITLE HERE</a:t>
            </a:r>
            <a:endParaRPr kumimoji="1" lang="en-US" altLang="zh-CN" sz="10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98588" y="2579855"/>
            <a:ext cx="10051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kumimoji="1"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38500" y="3641725"/>
            <a:ext cx="57150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73380" y="3428726"/>
            <a:ext cx="3855244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心得总结</a:t>
            </a: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12" grpId="0"/>
      <p:bldP spid="13" grpId="0"/>
      <p:bldP spid="24" grpId="0" bldLvl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1063" name="2D Pie Chart"/>
          <p:cNvGraphicFramePr/>
          <p:nvPr>
            <p:extLst>
              <p:ext uri="{D42A27DB-BD31-4B8C-83A1-F6EECF244321}">
                <p14:modId xmlns:p14="http://schemas.microsoft.com/office/powerpoint/2010/main" val="3999423017"/>
              </p:ext>
            </p:extLst>
          </p:nvPr>
        </p:nvGraphicFramePr>
        <p:xfrm>
          <a:off x="1177926" y="1627207"/>
          <a:ext cx="3797300" cy="4093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64" name="Circle"/>
          <p:cNvSpPr/>
          <p:nvPr/>
        </p:nvSpPr>
        <p:spPr>
          <a:xfrm>
            <a:off x="1566100" y="1890993"/>
            <a:ext cx="3113442" cy="3113442"/>
          </a:xfrm>
          <a:prstGeom prst="ellipse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cs typeface="+mn-ea"/>
              <a:sym typeface="+mn-lt"/>
            </a:endParaRPr>
          </a:p>
        </p:txBody>
      </p:sp>
      <p:sp>
        <p:nvSpPr>
          <p:cNvPr id="1066" name="Design is how it Works.…"/>
          <p:cNvSpPr/>
          <p:nvPr/>
        </p:nvSpPr>
        <p:spPr>
          <a:xfrm>
            <a:off x="2108332" y="4007242"/>
            <a:ext cx="2046544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成员分工</a:t>
            </a:r>
          </a:p>
        </p:txBody>
      </p:sp>
      <p:sp>
        <p:nvSpPr>
          <p:cNvPr id="1073" name="Circle"/>
          <p:cNvSpPr/>
          <p:nvPr/>
        </p:nvSpPr>
        <p:spPr>
          <a:xfrm>
            <a:off x="5365868" y="3919179"/>
            <a:ext cx="635001" cy="635001"/>
          </a:xfrm>
          <a:prstGeom prst="ellipse">
            <a:avLst/>
          </a:prstGeom>
          <a:solidFill>
            <a:srgbClr val="9A9479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cs typeface="+mn-ea"/>
              <a:sym typeface="+mn-lt"/>
            </a:endParaRPr>
          </a:p>
        </p:txBody>
      </p:sp>
      <p:sp>
        <p:nvSpPr>
          <p:cNvPr id="1077" name="Circle"/>
          <p:cNvSpPr/>
          <p:nvPr/>
        </p:nvSpPr>
        <p:spPr>
          <a:xfrm>
            <a:off x="5348387" y="5325653"/>
            <a:ext cx="635001" cy="635001"/>
          </a:xfrm>
          <a:prstGeom prst="ellipse">
            <a:avLst/>
          </a:prstGeom>
          <a:solidFill>
            <a:srgbClr val="9A9479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cs typeface="+mn-ea"/>
              <a:sym typeface="+mn-lt"/>
            </a:endParaRPr>
          </a:p>
        </p:txBody>
      </p:sp>
      <p:sp>
        <p:nvSpPr>
          <p:cNvPr id="1081" name="45%…"/>
          <p:cNvSpPr/>
          <p:nvPr/>
        </p:nvSpPr>
        <p:spPr>
          <a:xfrm>
            <a:off x="6140530" y="2422700"/>
            <a:ext cx="1231106" cy="54002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120000"/>
              </a:lnSpc>
              <a:defRPr sz="3200">
                <a:solidFill>
                  <a:srgbClr val="677180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zh-CN" altLang="en-US" b="1" dirty="0">
                <a:solidFill>
                  <a:srgbClr val="353332"/>
                </a:solidFill>
                <a:cs typeface="+mn-ea"/>
                <a:sym typeface="+mn-lt"/>
              </a:rPr>
              <a:t>王幸运</a:t>
            </a:r>
            <a:endParaRPr lang="en-US" sz="9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sp>
        <p:nvSpPr>
          <p:cNvPr id="1082" name="20%…"/>
          <p:cNvSpPr/>
          <p:nvPr/>
        </p:nvSpPr>
        <p:spPr>
          <a:xfrm>
            <a:off x="6165046" y="3919179"/>
            <a:ext cx="1206589" cy="74180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20000"/>
              </a:lnSpc>
              <a:defRPr sz="3200">
                <a:solidFill>
                  <a:srgbClr val="677180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zh-CN" altLang="en-US" b="1" dirty="0">
                <a:solidFill>
                  <a:srgbClr val="353332"/>
                </a:solidFill>
                <a:cs typeface="+mn-ea"/>
                <a:sym typeface="+mn-lt"/>
              </a:rPr>
              <a:t>吴   旗</a:t>
            </a:r>
            <a:endParaRPr b="1" dirty="0">
              <a:solidFill>
                <a:srgbClr val="353332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  <a:defRPr sz="1600">
                <a:solidFill>
                  <a:srgbClr val="677180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pPr>
            <a:endParaRPr lang="en-US" sz="9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sp>
        <p:nvSpPr>
          <p:cNvPr id="1083" name="15%…"/>
          <p:cNvSpPr/>
          <p:nvPr/>
        </p:nvSpPr>
        <p:spPr>
          <a:xfrm>
            <a:off x="6140530" y="5347434"/>
            <a:ext cx="1231106" cy="54002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120000"/>
              </a:lnSpc>
              <a:defRPr sz="3200">
                <a:solidFill>
                  <a:srgbClr val="677180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zh-CN" altLang="en-US" b="1" dirty="0">
                <a:solidFill>
                  <a:srgbClr val="353332"/>
                </a:solidFill>
                <a:cs typeface="+mn-ea"/>
                <a:sym typeface="+mn-lt"/>
              </a:rPr>
              <a:t>刘嘉俊</a:t>
            </a:r>
            <a:endParaRPr b="1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sp>
        <p:nvSpPr>
          <p:cNvPr id="1084" name="Doughnut Chart…"/>
          <p:cNvSpPr/>
          <p:nvPr/>
        </p:nvSpPr>
        <p:spPr>
          <a:xfrm>
            <a:off x="1640285" y="871045"/>
            <a:ext cx="2872581" cy="43088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rgbClr val="30353E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zh-CN" altLang="en-US" sz="2800" b="1" dirty="0">
                <a:cs typeface="+mn-ea"/>
                <a:sym typeface="+mn-lt"/>
              </a:rPr>
              <a:t>学生宿舍管理系统</a:t>
            </a:r>
          </a:p>
        </p:txBody>
      </p:sp>
      <p:sp>
        <p:nvSpPr>
          <p:cNvPr id="1085" name="Appropriately strategize granular experiences for fully…"/>
          <p:cNvSpPr/>
          <p:nvPr/>
        </p:nvSpPr>
        <p:spPr>
          <a:xfrm>
            <a:off x="7692522" y="833503"/>
            <a:ext cx="306360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主要代码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+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答辩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86" name="Line"/>
          <p:cNvSpPr/>
          <p:nvPr/>
        </p:nvSpPr>
        <p:spPr>
          <a:xfrm>
            <a:off x="7692522" y="1580991"/>
            <a:ext cx="3089424" cy="1"/>
          </a:xfrm>
          <a:prstGeom prst="line">
            <a:avLst/>
          </a:prstGeom>
          <a:ln w="12700">
            <a:solidFill>
              <a:srgbClr val="C8CBD1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>
              <a:cs typeface="+mn-ea"/>
              <a:sym typeface="+mn-lt"/>
            </a:endParaRPr>
          </a:p>
        </p:txBody>
      </p:sp>
      <p:sp>
        <p:nvSpPr>
          <p:cNvPr id="1091" name="Line"/>
          <p:cNvSpPr/>
          <p:nvPr/>
        </p:nvSpPr>
        <p:spPr>
          <a:xfrm>
            <a:off x="7666700" y="5944611"/>
            <a:ext cx="3089424" cy="1"/>
          </a:xfrm>
          <a:prstGeom prst="line">
            <a:avLst/>
          </a:prstGeom>
          <a:ln w="12700">
            <a:solidFill>
              <a:srgbClr val="C8CBD1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689642" y="2556803"/>
            <a:ext cx="866358" cy="1274396"/>
            <a:chOff x="3277534" y="1004515"/>
            <a:chExt cx="475498" cy="69945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3444688" y="1004515"/>
              <a:ext cx="143623" cy="142811"/>
            </a:xfrm>
            <a:custGeom>
              <a:avLst/>
              <a:gdLst/>
              <a:ahLst/>
              <a:cxnLst>
                <a:cxn ang="0">
                  <a:pos x="74" y="37"/>
                </a:cxn>
                <a:cxn ang="0">
                  <a:pos x="37" y="74"/>
                </a:cxn>
                <a:cxn ang="0">
                  <a:pos x="0" y="37"/>
                </a:cxn>
                <a:cxn ang="0">
                  <a:pos x="37" y="0"/>
                </a:cxn>
                <a:cxn ang="0">
                  <a:pos x="74" y="37"/>
                </a:cxn>
                <a:cxn ang="0">
                  <a:pos x="74" y="37"/>
                </a:cxn>
                <a:cxn ang="0">
                  <a:pos x="74" y="37"/>
                </a:cxn>
              </a:cxnLst>
              <a:rect l="0" t="0" r="r" b="b"/>
              <a:pathLst>
                <a:path w="74" h="74">
                  <a:moveTo>
                    <a:pt x="74" y="37"/>
                  </a:moveTo>
                  <a:cubicBezTo>
                    <a:pt x="74" y="58"/>
                    <a:pt x="57" y="74"/>
                    <a:pt x="37" y="74"/>
                  </a:cubicBezTo>
                  <a:cubicBezTo>
                    <a:pt x="16" y="74"/>
                    <a:pt x="0" y="58"/>
                    <a:pt x="0" y="37"/>
                  </a:cubicBezTo>
                  <a:cubicBezTo>
                    <a:pt x="0" y="17"/>
                    <a:pt x="16" y="0"/>
                    <a:pt x="37" y="0"/>
                  </a:cubicBezTo>
                  <a:cubicBezTo>
                    <a:pt x="57" y="0"/>
                    <a:pt x="74" y="17"/>
                    <a:pt x="74" y="37"/>
                  </a:cubicBezTo>
                  <a:close/>
                  <a:moveTo>
                    <a:pt x="74" y="37"/>
                  </a:moveTo>
                  <a:cubicBezTo>
                    <a:pt x="74" y="37"/>
                    <a:pt x="74" y="37"/>
                    <a:pt x="74" y="3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3600">
                <a:cs typeface="+mn-ea"/>
                <a:sym typeface="+mn-lt"/>
              </a:endParaRPr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3403306" y="1158686"/>
              <a:ext cx="225577" cy="545280"/>
            </a:xfrm>
            <a:custGeom>
              <a:avLst/>
              <a:gdLst/>
              <a:ahLst/>
              <a:cxnLst>
                <a:cxn ang="0">
                  <a:pos x="116" y="150"/>
                </a:cxn>
                <a:cxn ang="0">
                  <a:pos x="116" y="16"/>
                </a:cxn>
                <a:cxn ang="0">
                  <a:pos x="100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0" y="16"/>
                </a:cxn>
                <a:cxn ang="0">
                  <a:pos x="0" y="150"/>
                </a:cxn>
                <a:cxn ang="0">
                  <a:pos x="16" y="166"/>
                </a:cxn>
                <a:cxn ang="0">
                  <a:pos x="25" y="163"/>
                </a:cxn>
                <a:cxn ang="0">
                  <a:pos x="25" y="265"/>
                </a:cxn>
                <a:cxn ang="0">
                  <a:pos x="41" y="282"/>
                </a:cxn>
                <a:cxn ang="0">
                  <a:pos x="57" y="265"/>
                </a:cxn>
                <a:cxn ang="0">
                  <a:pos x="58" y="265"/>
                </a:cxn>
                <a:cxn ang="0">
                  <a:pos x="74" y="282"/>
                </a:cxn>
                <a:cxn ang="0">
                  <a:pos x="90" y="265"/>
                </a:cxn>
                <a:cxn ang="0">
                  <a:pos x="90" y="163"/>
                </a:cxn>
                <a:cxn ang="0">
                  <a:pos x="100" y="166"/>
                </a:cxn>
                <a:cxn ang="0">
                  <a:pos x="116" y="150"/>
                </a:cxn>
                <a:cxn ang="0">
                  <a:pos x="116" y="150"/>
                </a:cxn>
                <a:cxn ang="0">
                  <a:pos x="116" y="150"/>
                </a:cxn>
              </a:cxnLst>
              <a:rect l="0" t="0" r="r" b="b"/>
              <a:pathLst>
                <a:path w="116" h="282">
                  <a:moveTo>
                    <a:pt x="116" y="150"/>
                  </a:moveTo>
                  <a:cubicBezTo>
                    <a:pt x="116" y="16"/>
                    <a:pt x="116" y="16"/>
                    <a:pt x="116" y="16"/>
                  </a:cubicBezTo>
                  <a:cubicBezTo>
                    <a:pt x="116" y="7"/>
                    <a:pt x="108" y="0"/>
                    <a:pt x="10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9"/>
                    <a:pt x="7" y="166"/>
                    <a:pt x="16" y="166"/>
                  </a:cubicBezTo>
                  <a:cubicBezTo>
                    <a:pt x="19" y="166"/>
                    <a:pt x="23" y="165"/>
                    <a:pt x="25" y="163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74"/>
                    <a:pt x="32" y="282"/>
                    <a:pt x="41" y="282"/>
                  </a:cubicBezTo>
                  <a:cubicBezTo>
                    <a:pt x="50" y="282"/>
                    <a:pt x="57" y="274"/>
                    <a:pt x="57" y="265"/>
                  </a:cubicBezTo>
                  <a:cubicBezTo>
                    <a:pt x="58" y="265"/>
                    <a:pt x="58" y="265"/>
                    <a:pt x="58" y="265"/>
                  </a:cubicBezTo>
                  <a:cubicBezTo>
                    <a:pt x="58" y="274"/>
                    <a:pt x="65" y="282"/>
                    <a:pt x="74" y="282"/>
                  </a:cubicBezTo>
                  <a:cubicBezTo>
                    <a:pt x="83" y="282"/>
                    <a:pt x="90" y="274"/>
                    <a:pt x="90" y="265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3" y="165"/>
                    <a:pt x="96" y="166"/>
                    <a:pt x="100" y="166"/>
                  </a:cubicBezTo>
                  <a:cubicBezTo>
                    <a:pt x="108" y="166"/>
                    <a:pt x="116" y="159"/>
                    <a:pt x="116" y="150"/>
                  </a:cubicBezTo>
                  <a:close/>
                  <a:moveTo>
                    <a:pt x="116" y="150"/>
                  </a:moveTo>
                  <a:cubicBezTo>
                    <a:pt x="116" y="150"/>
                    <a:pt x="116" y="150"/>
                    <a:pt x="116" y="15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3600">
                <a:cs typeface="+mn-ea"/>
                <a:sym typeface="+mn-lt"/>
              </a:endParaRPr>
            </a:p>
          </p:txBody>
        </p:sp>
        <p:sp>
          <p:nvSpPr>
            <p:cNvPr id="33" name="Freeform 13"/>
            <p:cNvSpPr>
              <a:spLocks noEditPoints="1"/>
            </p:cNvSpPr>
            <p:nvPr/>
          </p:nvSpPr>
          <p:spPr bwMode="auto">
            <a:xfrm>
              <a:off x="3314049" y="1004515"/>
              <a:ext cx="118469" cy="131451"/>
            </a:xfrm>
            <a:custGeom>
              <a:avLst/>
              <a:gdLst/>
              <a:ahLst/>
              <a:cxnLst>
                <a:cxn ang="0">
                  <a:pos x="34" y="68"/>
                </a:cxn>
                <a:cxn ang="0">
                  <a:pos x="60" y="57"/>
                </a:cxn>
                <a:cxn ang="0">
                  <a:pos x="55" y="37"/>
                </a:cxn>
                <a:cxn ang="0">
                  <a:pos x="61" y="14"/>
                </a:cxn>
                <a:cxn ang="0">
                  <a:pos x="34" y="0"/>
                </a:cxn>
                <a:cxn ang="0">
                  <a:pos x="0" y="34"/>
                </a:cxn>
                <a:cxn ang="0">
                  <a:pos x="34" y="68"/>
                </a:cxn>
                <a:cxn ang="0">
                  <a:pos x="34" y="68"/>
                </a:cxn>
                <a:cxn ang="0">
                  <a:pos x="34" y="68"/>
                </a:cxn>
              </a:cxnLst>
              <a:rect l="0" t="0" r="r" b="b"/>
              <a:pathLst>
                <a:path w="61" h="68">
                  <a:moveTo>
                    <a:pt x="34" y="68"/>
                  </a:moveTo>
                  <a:cubicBezTo>
                    <a:pt x="44" y="68"/>
                    <a:pt x="53" y="64"/>
                    <a:pt x="60" y="57"/>
                  </a:cubicBezTo>
                  <a:cubicBezTo>
                    <a:pt x="57" y="51"/>
                    <a:pt x="55" y="44"/>
                    <a:pt x="55" y="37"/>
                  </a:cubicBezTo>
                  <a:cubicBezTo>
                    <a:pt x="55" y="29"/>
                    <a:pt x="58" y="21"/>
                    <a:pt x="61" y="14"/>
                  </a:cubicBezTo>
                  <a:cubicBezTo>
                    <a:pt x="55" y="5"/>
                    <a:pt x="45" y="0"/>
                    <a:pt x="34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53"/>
                    <a:pt x="16" y="68"/>
                    <a:pt x="34" y="68"/>
                  </a:cubicBezTo>
                  <a:close/>
                  <a:moveTo>
                    <a:pt x="34" y="68"/>
                  </a:moveTo>
                  <a:cubicBezTo>
                    <a:pt x="34" y="68"/>
                    <a:pt x="34" y="68"/>
                    <a:pt x="34" y="68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3600">
                <a:cs typeface="+mn-ea"/>
                <a:sym typeface="+mn-lt"/>
              </a:endParaRPr>
            </a:p>
          </p:txBody>
        </p:sp>
        <p:sp>
          <p:nvSpPr>
            <p:cNvPr id="34" name="Freeform 14"/>
            <p:cNvSpPr>
              <a:spLocks noEditPoints="1"/>
            </p:cNvSpPr>
            <p:nvPr/>
          </p:nvSpPr>
          <p:spPr bwMode="auto">
            <a:xfrm>
              <a:off x="3277534" y="1144892"/>
              <a:ext cx="153360" cy="501463"/>
            </a:xfrm>
            <a:custGeom>
              <a:avLst/>
              <a:gdLst/>
              <a:ahLst/>
              <a:cxnLst>
                <a:cxn ang="0">
                  <a:pos x="53" y="157"/>
                </a:cxn>
                <a:cxn ang="0">
                  <a:pos x="53" y="23"/>
                </a:cxn>
                <a:cxn ang="0">
                  <a:pos x="65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15"/>
                </a:cxn>
                <a:cxn ang="0">
                  <a:pos x="0" y="138"/>
                </a:cxn>
                <a:cxn ang="0">
                  <a:pos x="15" y="153"/>
                </a:cxn>
                <a:cxn ang="0">
                  <a:pos x="24" y="150"/>
                </a:cxn>
                <a:cxn ang="0">
                  <a:pos x="24" y="245"/>
                </a:cxn>
                <a:cxn ang="0">
                  <a:pos x="38" y="259"/>
                </a:cxn>
                <a:cxn ang="0">
                  <a:pos x="53" y="245"/>
                </a:cxn>
                <a:cxn ang="0">
                  <a:pos x="54" y="245"/>
                </a:cxn>
                <a:cxn ang="0">
                  <a:pos x="68" y="259"/>
                </a:cxn>
                <a:cxn ang="0">
                  <a:pos x="79" y="255"/>
                </a:cxn>
                <a:cxn ang="0">
                  <a:pos x="79" y="184"/>
                </a:cxn>
                <a:cxn ang="0">
                  <a:pos x="53" y="157"/>
                </a:cxn>
                <a:cxn ang="0">
                  <a:pos x="53" y="157"/>
                </a:cxn>
                <a:cxn ang="0">
                  <a:pos x="53" y="157"/>
                </a:cxn>
              </a:cxnLst>
              <a:rect l="0" t="0" r="r" b="b"/>
              <a:pathLst>
                <a:path w="79" h="259">
                  <a:moveTo>
                    <a:pt x="53" y="157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13"/>
                    <a:pt x="58" y="5"/>
                    <a:pt x="65" y="0"/>
                  </a:cubicBezTo>
                  <a:cubicBezTo>
                    <a:pt x="43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7"/>
                    <a:pt x="7" y="153"/>
                    <a:pt x="15" y="153"/>
                  </a:cubicBezTo>
                  <a:cubicBezTo>
                    <a:pt x="18" y="153"/>
                    <a:pt x="21" y="152"/>
                    <a:pt x="24" y="150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53"/>
                    <a:pt x="30" y="259"/>
                    <a:pt x="38" y="259"/>
                  </a:cubicBezTo>
                  <a:cubicBezTo>
                    <a:pt x="47" y="259"/>
                    <a:pt x="53" y="253"/>
                    <a:pt x="53" y="245"/>
                  </a:cubicBezTo>
                  <a:cubicBezTo>
                    <a:pt x="54" y="245"/>
                    <a:pt x="54" y="245"/>
                    <a:pt x="54" y="245"/>
                  </a:cubicBezTo>
                  <a:cubicBezTo>
                    <a:pt x="54" y="253"/>
                    <a:pt x="60" y="259"/>
                    <a:pt x="68" y="259"/>
                  </a:cubicBezTo>
                  <a:cubicBezTo>
                    <a:pt x="72" y="259"/>
                    <a:pt x="76" y="258"/>
                    <a:pt x="79" y="255"/>
                  </a:cubicBezTo>
                  <a:cubicBezTo>
                    <a:pt x="79" y="184"/>
                    <a:pt x="79" y="184"/>
                    <a:pt x="79" y="184"/>
                  </a:cubicBezTo>
                  <a:cubicBezTo>
                    <a:pt x="64" y="184"/>
                    <a:pt x="53" y="172"/>
                    <a:pt x="53" y="157"/>
                  </a:cubicBezTo>
                  <a:close/>
                  <a:moveTo>
                    <a:pt x="53" y="157"/>
                  </a:moveTo>
                  <a:cubicBezTo>
                    <a:pt x="53" y="157"/>
                    <a:pt x="53" y="157"/>
                    <a:pt x="53" y="15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3600">
                <a:cs typeface="+mn-ea"/>
                <a:sym typeface="+mn-lt"/>
              </a:endParaRPr>
            </a:p>
          </p:txBody>
        </p:sp>
        <p:sp>
          <p:nvSpPr>
            <p:cNvPr id="35" name="Freeform 15"/>
            <p:cNvSpPr>
              <a:spLocks noEditPoints="1"/>
            </p:cNvSpPr>
            <p:nvPr/>
          </p:nvSpPr>
          <p:spPr bwMode="auto">
            <a:xfrm>
              <a:off x="3598049" y="1004515"/>
              <a:ext cx="118469" cy="131451"/>
            </a:xfrm>
            <a:custGeom>
              <a:avLst/>
              <a:gdLst/>
              <a:ahLst/>
              <a:cxnLst>
                <a:cxn ang="0">
                  <a:pos x="2" y="57"/>
                </a:cxn>
                <a:cxn ang="0">
                  <a:pos x="27" y="68"/>
                </a:cxn>
                <a:cxn ang="0">
                  <a:pos x="61" y="34"/>
                </a:cxn>
                <a:cxn ang="0">
                  <a:pos x="27" y="0"/>
                </a:cxn>
                <a:cxn ang="0">
                  <a:pos x="0" y="14"/>
                </a:cxn>
                <a:cxn ang="0">
                  <a:pos x="6" y="37"/>
                </a:cxn>
                <a:cxn ang="0">
                  <a:pos x="2" y="57"/>
                </a:cxn>
                <a:cxn ang="0">
                  <a:pos x="2" y="57"/>
                </a:cxn>
                <a:cxn ang="0">
                  <a:pos x="2" y="57"/>
                </a:cxn>
              </a:cxnLst>
              <a:rect l="0" t="0" r="r" b="b"/>
              <a:pathLst>
                <a:path w="61" h="68">
                  <a:moveTo>
                    <a:pt x="2" y="57"/>
                  </a:moveTo>
                  <a:cubicBezTo>
                    <a:pt x="8" y="64"/>
                    <a:pt x="17" y="68"/>
                    <a:pt x="27" y="68"/>
                  </a:cubicBezTo>
                  <a:cubicBezTo>
                    <a:pt x="46" y="68"/>
                    <a:pt x="61" y="53"/>
                    <a:pt x="61" y="34"/>
                  </a:cubicBezTo>
                  <a:cubicBezTo>
                    <a:pt x="61" y="15"/>
                    <a:pt x="46" y="0"/>
                    <a:pt x="27" y="0"/>
                  </a:cubicBezTo>
                  <a:cubicBezTo>
                    <a:pt x="16" y="0"/>
                    <a:pt x="6" y="5"/>
                    <a:pt x="0" y="14"/>
                  </a:cubicBezTo>
                  <a:cubicBezTo>
                    <a:pt x="4" y="21"/>
                    <a:pt x="6" y="29"/>
                    <a:pt x="6" y="37"/>
                  </a:cubicBezTo>
                  <a:cubicBezTo>
                    <a:pt x="6" y="44"/>
                    <a:pt x="4" y="51"/>
                    <a:pt x="2" y="57"/>
                  </a:cubicBezTo>
                  <a:close/>
                  <a:moveTo>
                    <a:pt x="2" y="57"/>
                  </a:moveTo>
                  <a:cubicBezTo>
                    <a:pt x="2" y="57"/>
                    <a:pt x="2" y="57"/>
                    <a:pt x="2" y="5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3600">
                <a:cs typeface="+mn-ea"/>
                <a:sym typeface="+mn-lt"/>
              </a:endParaRPr>
            </a:p>
          </p:txBody>
        </p:sp>
        <p:sp>
          <p:nvSpPr>
            <p:cNvPr id="36" name="Freeform 16"/>
            <p:cNvSpPr>
              <a:spLocks noEditPoints="1"/>
            </p:cNvSpPr>
            <p:nvPr/>
          </p:nvSpPr>
          <p:spPr bwMode="auto">
            <a:xfrm>
              <a:off x="3599672" y="1144892"/>
              <a:ext cx="153360" cy="501463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65" y="0"/>
                </a:cxn>
                <a:cxn ang="0">
                  <a:pos x="14" y="0"/>
                </a:cxn>
                <a:cxn ang="0">
                  <a:pos x="26" y="23"/>
                </a:cxn>
                <a:cxn ang="0">
                  <a:pos x="26" y="157"/>
                </a:cxn>
                <a:cxn ang="0">
                  <a:pos x="0" y="184"/>
                </a:cxn>
                <a:cxn ang="0">
                  <a:pos x="0" y="255"/>
                </a:cxn>
                <a:cxn ang="0">
                  <a:pos x="11" y="259"/>
                </a:cxn>
                <a:cxn ang="0">
                  <a:pos x="26" y="245"/>
                </a:cxn>
                <a:cxn ang="0">
                  <a:pos x="26" y="245"/>
                </a:cxn>
                <a:cxn ang="0">
                  <a:pos x="41" y="259"/>
                </a:cxn>
                <a:cxn ang="0">
                  <a:pos x="55" y="245"/>
                </a:cxn>
                <a:cxn ang="0">
                  <a:pos x="55" y="150"/>
                </a:cxn>
                <a:cxn ang="0">
                  <a:pos x="64" y="153"/>
                </a:cxn>
                <a:cxn ang="0">
                  <a:pos x="79" y="138"/>
                </a:cxn>
                <a:cxn ang="0">
                  <a:pos x="79" y="15"/>
                </a:cxn>
                <a:cxn ang="0">
                  <a:pos x="65" y="0"/>
                </a:cxn>
                <a:cxn ang="0">
                  <a:pos x="65" y="0"/>
                </a:cxn>
                <a:cxn ang="0">
                  <a:pos x="65" y="0"/>
                </a:cxn>
              </a:cxnLst>
              <a:rect l="0" t="0" r="r" b="b"/>
              <a:pathLst>
                <a:path w="79" h="259"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37" y="0"/>
                    <a:pt x="14" y="0"/>
                  </a:cubicBezTo>
                  <a:cubicBezTo>
                    <a:pt x="21" y="5"/>
                    <a:pt x="26" y="13"/>
                    <a:pt x="26" y="23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6" y="172"/>
                    <a:pt x="15" y="183"/>
                    <a:pt x="0" y="184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3" y="258"/>
                    <a:pt x="7" y="259"/>
                    <a:pt x="11" y="259"/>
                  </a:cubicBezTo>
                  <a:cubicBezTo>
                    <a:pt x="19" y="259"/>
                    <a:pt x="26" y="253"/>
                    <a:pt x="26" y="245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6" y="253"/>
                    <a:pt x="33" y="259"/>
                    <a:pt x="41" y="259"/>
                  </a:cubicBezTo>
                  <a:cubicBezTo>
                    <a:pt x="49" y="259"/>
                    <a:pt x="55" y="253"/>
                    <a:pt x="55" y="245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8" y="152"/>
                    <a:pt x="61" y="153"/>
                    <a:pt x="64" y="153"/>
                  </a:cubicBezTo>
                  <a:cubicBezTo>
                    <a:pt x="73" y="153"/>
                    <a:pt x="79" y="147"/>
                    <a:pt x="79" y="138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9" y="7"/>
                    <a:pt x="73" y="0"/>
                    <a:pt x="65" y="0"/>
                  </a:cubicBezTo>
                  <a:close/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16" tIns="45708" rIns="91416" bIns="45708" numCol="1" anchor="t" anchorCtr="0" compatLnSpc="1"/>
            <a:lstStyle/>
            <a:p>
              <a:endParaRPr lang="en-US" sz="3600">
                <a:cs typeface="+mn-ea"/>
                <a:sym typeface="+mn-lt"/>
              </a:endParaRPr>
            </a:p>
          </p:txBody>
        </p:sp>
      </p:grpSp>
      <p:sp>
        <p:nvSpPr>
          <p:cNvPr id="45" name="Freeform 31"/>
          <p:cNvSpPr>
            <a:spLocks noEditPoints="1"/>
          </p:cNvSpPr>
          <p:nvPr/>
        </p:nvSpPr>
        <p:spPr bwMode="auto">
          <a:xfrm>
            <a:off x="5571314" y="4085197"/>
            <a:ext cx="232536" cy="302964"/>
          </a:xfrm>
          <a:custGeom>
            <a:avLst/>
            <a:gdLst>
              <a:gd name="T0" fmla="*/ 153 w 310"/>
              <a:gd name="T1" fmla="*/ 1 h 404"/>
              <a:gd name="T2" fmla="*/ 84 w 310"/>
              <a:gd name="T3" fmla="*/ 76 h 404"/>
              <a:gd name="T4" fmla="*/ 156 w 310"/>
              <a:gd name="T5" fmla="*/ 165 h 404"/>
              <a:gd name="T6" fmla="*/ 225 w 310"/>
              <a:gd name="T7" fmla="*/ 73 h 404"/>
              <a:gd name="T8" fmla="*/ 153 w 310"/>
              <a:gd name="T9" fmla="*/ 1 h 404"/>
              <a:gd name="T10" fmla="*/ 155 w 310"/>
              <a:gd name="T11" fmla="*/ 261 h 404"/>
              <a:gd name="T12" fmla="*/ 201 w 310"/>
              <a:gd name="T13" fmla="*/ 195 h 404"/>
              <a:gd name="T14" fmla="*/ 213 w 310"/>
              <a:gd name="T15" fmla="*/ 190 h 404"/>
              <a:gd name="T16" fmla="*/ 263 w 310"/>
              <a:gd name="T17" fmla="*/ 199 h 404"/>
              <a:gd name="T18" fmla="*/ 293 w 310"/>
              <a:gd name="T19" fmla="*/ 225 h 404"/>
              <a:gd name="T20" fmla="*/ 304 w 310"/>
              <a:gd name="T21" fmla="*/ 385 h 404"/>
              <a:gd name="T22" fmla="*/ 282 w 310"/>
              <a:gd name="T23" fmla="*/ 404 h 404"/>
              <a:gd name="T24" fmla="*/ 27 w 310"/>
              <a:gd name="T25" fmla="*/ 404 h 404"/>
              <a:gd name="T26" fmla="*/ 5 w 310"/>
              <a:gd name="T27" fmla="*/ 385 h 404"/>
              <a:gd name="T28" fmla="*/ 16 w 310"/>
              <a:gd name="T29" fmla="*/ 225 h 404"/>
              <a:gd name="T30" fmla="*/ 46 w 310"/>
              <a:gd name="T31" fmla="*/ 199 h 404"/>
              <a:gd name="T32" fmla="*/ 96 w 310"/>
              <a:gd name="T33" fmla="*/ 190 h 404"/>
              <a:gd name="T34" fmla="*/ 108 w 310"/>
              <a:gd name="T35" fmla="*/ 195 h 404"/>
              <a:gd name="T36" fmla="*/ 155 w 310"/>
              <a:gd name="T37" fmla="*/ 26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0" h="404">
                <a:moveTo>
                  <a:pt x="153" y="1"/>
                </a:moveTo>
                <a:cubicBezTo>
                  <a:pt x="114" y="1"/>
                  <a:pt x="83" y="35"/>
                  <a:pt x="84" y="76"/>
                </a:cubicBezTo>
                <a:cubicBezTo>
                  <a:pt x="85" y="117"/>
                  <a:pt x="117" y="166"/>
                  <a:pt x="156" y="165"/>
                </a:cubicBezTo>
                <a:cubicBezTo>
                  <a:pt x="195" y="164"/>
                  <a:pt x="226" y="114"/>
                  <a:pt x="225" y="73"/>
                </a:cubicBezTo>
                <a:cubicBezTo>
                  <a:pt x="224" y="32"/>
                  <a:pt x="192" y="0"/>
                  <a:pt x="153" y="1"/>
                </a:cubicBezTo>
                <a:close/>
                <a:moveTo>
                  <a:pt x="155" y="261"/>
                </a:moveTo>
                <a:cubicBezTo>
                  <a:pt x="201" y="195"/>
                  <a:pt x="201" y="195"/>
                  <a:pt x="201" y="195"/>
                </a:cubicBezTo>
                <a:cubicBezTo>
                  <a:pt x="204" y="191"/>
                  <a:pt x="209" y="189"/>
                  <a:pt x="213" y="190"/>
                </a:cubicBezTo>
                <a:cubicBezTo>
                  <a:pt x="263" y="199"/>
                  <a:pt x="263" y="199"/>
                  <a:pt x="263" y="199"/>
                </a:cubicBezTo>
                <a:cubicBezTo>
                  <a:pt x="281" y="202"/>
                  <a:pt x="291" y="216"/>
                  <a:pt x="293" y="225"/>
                </a:cubicBezTo>
                <a:cubicBezTo>
                  <a:pt x="304" y="309"/>
                  <a:pt x="310" y="336"/>
                  <a:pt x="304" y="385"/>
                </a:cubicBezTo>
                <a:cubicBezTo>
                  <a:pt x="303" y="396"/>
                  <a:pt x="294" y="404"/>
                  <a:pt x="282" y="404"/>
                </a:cubicBezTo>
                <a:cubicBezTo>
                  <a:pt x="27" y="404"/>
                  <a:pt x="27" y="404"/>
                  <a:pt x="27" y="404"/>
                </a:cubicBezTo>
                <a:cubicBezTo>
                  <a:pt x="15" y="404"/>
                  <a:pt x="6" y="396"/>
                  <a:pt x="5" y="385"/>
                </a:cubicBezTo>
                <a:cubicBezTo>
                  <a:pt x="0" y="336"/>
                  <a:pt x="5" y="309"/>
                  <a:pt x="16" y="225"/>
                </a:cubicBezTo>
                <a:cubicBezTo>
                  <a:pt x="18" y="216"/>
                  <a:pt x="28" y="202"/>
                  <a:pt x="46" y="199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100" y="189"/>
                  <a:pt x="105" y="191"/>
                  <a:pt x="108" y="195"/>
                </a:cubicBezTo>
                <a:cubicBezTo>
                  <a:pt x="155" y="261"/>
                  <a:pt x="155" y="261"/>
                  <a:pt x="155" y="2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8" tIns="45713" rIns="91428" bIns="45713" numCol="1" anchor="t" anchorCtr="0" compatLnSpc="1"/>
          <a:lstStyle/>
          <a:p>
            <a:endParaRPr lang="zh-CN" altLang="en-US" sz="3600">
              <a:cs typeface="+mn-ea"/>
              <a:sym typeface="+mn-lt"/>
            </a:endParaRPr>
          </a:p>
        </p:txBody>
      </p:sp>
      <p:sp>
        <p:nvSpPr>
          <p:cNvPr id="46" name="Freeform 31"/>
          <p:cNvSpPr>
            <a:spLocks noEditPoints="1"/>
          </p:cNvSpPr>
          <p:nvPr/>
        </p:nvSpPr>
        <p:spPr bwMode="auto">
          <a:xfrm>
            <a:off x="5553833" y="5491671"/>
            <a:ext cx="232536" cy="302964"/>
          </a:xfrm>
          <a:custGeom>
            <a:avLst/>
            <a:gdLst>
              <a:gd name="T0" fmla="*/ 153 w 310"/>
              <a:gd name="T1" fmla="*/ 1 h 404"/>
              <a:gd name="T2" fmla="*/ 84 w 310"/>
              <a:gd name="T3" fmla="*/ 76 h 404"/>
              <a:gd name="T4" fmla="*/ 156 w 310"/>
              <a:gd name="T5" fmla="*/ 165 h 404"/>
              <a:gd name="T6" fmla="*/ 225 w 310"/>
              <a:gd name="T7" fmla="*/ 73 h 404"/>
              <a:gd name="T8" fmla="*/ 153 w 310"/>
              <a:gd name="T9" fmla="*/ 1 h 404"/>
              <a:gd name="T10" fmla="*/ 155 w 310"/>
              <a:gd name="T11" fmla="*/ 261 h 404"/>
              <a:gd name="T12" fmla="*/ 201 w 310"/>
              <a:gd name="T13" fmla="*/ 195 h 404"/>
              <a:gd name="T14" fmla="*/ 213 w 310"/>
              <a:gd name="T15" fmla="*/ 190 h 404"/>
              <a:gd name="T16" fmla="*/ 263 w 310"/>
              <a:gd name="T17" fmla="*/ 199 h 404"/>
              <a:gd name="T18" fmla="*/ 293 w 310"/>
              <a:gd name="T19" fmla="*/ 225 h 404"/>
              <a:gd name="T20" fmla="*/ 304 w 310"/>
              <a:gd name="T21" fmla="*/ 385 h 404"/>
              <a:gd name="T22" fmla="*/ 282 w 310"/>
              <a:gd name="T23" fmla="*/ 404 h 404"/>
              <a:gd name="T24" fmla="*/ 27 w 310"/>
              <a:gd name="T25" fmla="*/ 404 h 404"/>
              <a:gd name="T26" fmla="*/ 5 w 310"/>
              <a:gd name="T27" fmla="*/ 385 h 404"/>
              <a:gd name="T28" fmla="*/ 16 w 310"/>
              <a:gd name="T29" fmla="*/ 225 h 404"/>
              <a:gd name="T30" fmla="*/ 46 w 310"/>
              <a:gd name="T31" fmla="*/ 199 h 404"/>
              <a:gd name="T32" fmla="*/ 96 w 310"/>
              <a:gd name="T33" fmla="*/ 190 h 404"/>
              <a:gd name="T34" fmla="*/ 108 w 310"/>
              <a:gd name="T35" fmla="*/ 195 h 404"/>
              <a:gd name="T36" fmla="*/ 155 w 310"/>
              <a:gd name="T37" fmla="*/ 26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0" h="404">
                <a:moveTo>
                  <a:pt x="153" y="1"/>
                </a:moveTo>
                <a:cubicBezTo>
                  <a:pt x="114" y="1"/>
                  <a:pt x="83" y="35"/>
                  <a:pt x="84" y="76"/>
                </a:cubicBezTo>
                <a:cubicBezTo>
                  <a:pt x="85" y="117"/>
                  <a:pt x="117" y="166"/>
                  <a:pt x="156" y="165"/>
                </a:cubicBezTo>
                <a:cubicBezTo>
                  <a:pt x="195" y="164"/>
                  <a:pt x="226" y="114"/>
                  <a:pt x="225" y="73"/>
                </a:cubicBezTo>
                <a:cubicBezTo>
                  <a:pt x="224" y="32"/>
                  <a:pt x="192" y="0"/>
                  <a:pt x="153" y="1"/>
                </a:cubicBezTo>
                <a:close/>
                <a:moveTo>
                  <a:pt x="155" y="261"/>
                </a:moveTo>
                <a:cubicBezTo>
                  <a:pt x="201" y="195"/>
                  <a:pt x="201" y="195"/>
                  <a:pt x="201" y="195"/>
                </a:cubicBezTo>
                <a:cubicBezTo>
                  <a:pt x="204" y="191"/>
                  <a:pt x="209" y="189"/>
                  <a:pt x="213" y="190"/>
                </a:cubicBezTo>
                <a:cubicBezTo>
                  <a:pt x="263" y="199"/>
                  <a:pt x="263" y="199"/>
                  <a:pt x="263" y="199"/>
                </a:cubicBezTo>
                <a:cubicBezTo>
                  <a:pt x="281" y="202"/>
                  <a:pt x="291" y="216"/>
                  <a:pt x="293" y="225"/>
                </a:cubicBezTo>
                <a:cubicBezTo>
                  <a:pt x="304" y="309"/>
                  <a:pt x="310" y="336"/>
                  <a:pt x="304" y="385"/>
                </a:cubicBezTo>
                <a:cubicBezTo>
                  <a:pt x="303" y="396"/>
                  <a:pt x="294" y="404"/>
                  <a:pt x="282" y="404"/>
                </a:cubicBezTo>
                <a:cubicBezTo>
                  <a:pt x="27" y="404"/>
                  <a:pt x="27" y="404"/>
                  <a:pt x="27" y="404"/>
                </a:cubicBezTo>
                <a:cubicBezTo>
                  <a:pt x="15" y="404"/>
                  <a:pt x="6" y="396"/>
                  <a:pt x="5" y="385"/>
                </a:cubicBezTo>
                <a:cubicBezTo>
                  <a:pt x="0" y="336"/>
                  <a:pt x="5" y="309"/>
                  <a:pt x="16" y="225"/>
                </a:cubicBezTo>
                <a:cubicBezTo>
                  <a:pt x="18" y="216"/>
                  <a:pt x="28" y="202"/>
                  <a:pt x="46" y="199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100" y="189"/>
                  <a:pt x="105" y="191"/>
                  <a:pt x="108" y="195"/>
                </a:cubicBezTo>
                <a:cubicBezTo>
                  <a:pt x="155" y="261"/>
                  <a:pt x="155" y="261"/>
                  <a:pt x="155" y="2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8" tIns="45713" rIns="91428" bIns="45713" numCol="1" anchor="t" anchorCtr="0" compatLnSpc="1"/>
          <a:lstStyle/>
          <a:p>
            <a:endParaRPr lang="zh-CN" altLang="en-US" sz="3600">
              <a:cs typeface="+mn-ea"/>
              <a:sym typeface="+mn-lt"/>
            </a:endParaRPr>
          </a:p>
        </p:txBody>
      </p:sp>
      <p:sp>
        <p:nvSpPr>
          <p:cNvPr id="3" name="Circle">
            <a:extLst>
              <a:ext uri="{FF2B5EF4-FFF2-40B4-BE49-F238E27FC236}">
                <a16:creationId xmlns:a16="http://schemas.microsoft.com/office/drawing/2014/main" id="{6EC71DDB-B492-F01F-DF2B-D6D38B273A76}"/>
              </a:ext>
            </a:extLst>
          </p:cNvPr>
          <p:cNvSpPr/>
          <p:nvPr/>
        </p:nvSpPr>
        <p:spPr>
          <a:xfrm>
            <a:off x="5348387" y="949623"/>
            <a:ext cx="635001" cy="635001"/>
          </a:xfrm>
          <a:prstGeom prst="ellipse">
            <a:avLst/>
          </a:prstGeom>
          <a:solidFill>
            <a:srgbClr val="9A9479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cs typeface="+mn-ea"/>
              <a:sym typeface="+mn-lt"/>
            </a:endParaRPr>
          </a:p>
        </p:txBody>
      </p:sp>
      <p:sp>
        <p:nvSpPr>
          <p:cNvPr id="4" name="Freeform 31">
            <a:extLst>
              <a:ext uri="{FF2B5EF4-FFF2-40B4-BE49-F238E27FC236}">
                <a16:creationId xmlns:a16="http://schemas.microsoft.com/office/drawing/2014/main" id="{871D87B7-C936-2742-452D-48ECF0263F5F}"/>
              </a:ext>
            </a:extLst>
          </p:cNvPr>
          <p:cNvSpPr>
            <a:spLocks noEditPoints="1"/>
          </p:cNvSpPr>
          <p:nvPr/>
        </p:nvSpPr>
        <p:spPr bwMode="auto">
          <a:xfrm>
            <a:off x="5553833" y="1115641"/>
            <a:ext cx="232536" cy="302964"/>
          </a:xfrm>
          <a:custGeom>
            <a:avLst/>
            <a:gdLst>
              <a:gd name="T0" fmla="*/ 153 w 310"/>
              <a:gd name="T1" fmla="*/ 1 h 404"/>
              <a:gd name="T2" fmla="*/ 84 w 310"/>
              <a:gd name="T3" fmla="*/ 76 h 404"/>
              <a:gd name="T4" fmla="*/ 156 w 310"/>
              <a:gd name="T5" fmla="*/ 165 h 404"/>
              <a:gd name="T6" fmla="*/ 225 w 310"/>
              <a:gd name="T7" fmla="*/ 73 h 404"/>
              <a:gd name="T8" fmla="*/ 153 w 310"/>
              <a:gd name="T9" fmla="*/ 1 h 404"/>
              <a:gd name="T10" fmla="*/ 155 w 310"/>
              <a:gd name="T11" fmla="*/ 261 h 404"/>
              <a:gd name="T12" fmla="*/ 201 w 310"/>
              <a:gd name="T13" fmla="*/ 195 h 404"/>
              <a:gd name="T14" fmla="*/ 213 w 310"/>
              <a:gd name="T15" fmla="*/ 190 h 404"/>
              <a:gd name="T16" fmla="*/ 263 w 310"/>
              <a:gd name="T17" fmla="*/ 199 h 404"/>
              <a:gd name="T18" fmla="*/ 293 w 310"/>
              <a:gd name="T19" fmla="*/ 225 h 404"/>
              <a:gd name="T20" fmla="*/ 304 w 310"/>
              <a:gd name="T21" fmla="*/ 385 h 404"/>
              <a:gd name="T22" fmla="*/ 282 w 310"/>
              <a:gd name="T23" fmla="*/ 404 h 404"/>
              <a:gd name="T24" fmla="*/ 27 w 310"/>
              <a:gd name="T25" fmla="*/ 404 h 404"/>
              <a:gd name="T26" fmla="*/ 5 w 310"/>
              <a:gd name="T27" fmla="*/ 385 h 404"/>
              <a:gd name="T28" fmla="*/ 16 w 310"/>
              <a:gd name="T29" fmla="*/ 225 h 404"/>
              <a:gd name="T30" fmla="*/ 46 w 310"/>
              <a:gd name="T31" fmla="*/ 199 h 404"/>
              <a:gd name="T32" fmla="*/ 96 w 310"/>
              <a:gd name="T33" fmla="*/ 190 h 404"/>
              <a:gd name="T34" fmla="*/ 108 w 310"/>
              <a:gd name="T35" fmla="*/ 195 h 404"/>
              <a:gd name="T36" fmla="*/ 155 w 310"/>
              <a:gd name="T37" fmla="*/ 26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0" h="404">
                <a:moveTo>
                  <a:pt x="153" y="1"/>
                </a:moveTo>
                <a:cubicBezTo>
                  <a:pt x="114" y="1"/>
                  <a:pt x="83" y="35"/>
                  <a:pt x="84" y="76"/>
                </a:cubicBezTo>
                <a:cubicBezTo>
                  <a:pt x="85" y="117"/>
                  <a:pt x="117" y="166"/>
                  <a:pt x="156" y="165"/>
                </a:cubicBezTo>
                <a:cubicBezTo>
                  <a:pt x="195" y="164"/>
                  <a:pt x="226" y="114"/>
                  <a:pt x="225" y="73"/>
                </a:cubicBezTo>
                <a:cubicBezTo>
                  <a:pt x="224" y="32"/>
                  <a:pt x="192" y="0"/>
                  <a:pt x="153" y="1"/>
                </a:cubicBezTo>
                <a:close/>
                <a:moveTo>
                  <a:pt x="155" y="261"/>
                </a:moveTo>
                <a:cubicBezTo>
                  <a:pt x="201" y="195"/>
                  <a:pt x="201" y="195"/>
                  <a:pt x="201" y="195"/>
                </a:cubicBezTo>
                <a:cubicBezTo>
                  <a:pt x="204" y="191"/>
                  <a:pt x="209" y="189"/>
                  <a:pt x="213" y="190"/>
                </a:cubicBezTo>
                <a:cubicBezTo>
                  <a:pt x="263" y="199"/>
                  <a:pt x="263" y="199"/>
                  <a:pt x="263" y="199"/>
                </a:cubicBezTo>
                <a:cubicBezTo>
                  <a:pt x="281" y="202"/>
                  <a:pt x="291" y="216"/>
                  <a:pt x="293" y="225"/>
                </a:cubicBezTo>
                <a:cubicBezTo>
                  <a:pt x="304" y="309"/>
                  <a:pt x="310" y="336"/>
                  <a:pt x="304" y="385"/>
                </a:cubicBezTo>
                <a:cubicBezTo>
                  <a:pt x="303" y="396"/>
                  <a:pt x="294" y="404"/>
                  <a:pt x="282" y="404"/>
                </a:cubicBezTo>
                <a:cubicBezTo>
                  <a:pt x="27" y="404"/>
                  <a:pt x="27" y="404"/>
                  <a:pt x="27" y="404"/>
                </a:cubicBezTo>
                <a:cubicBezTo>
                  <a:pt x="15" y="404"/>
                  <a:pt x="6" y="396"/>
                  <a:pt x="5" y="385"/>
                </a:cubicBezTo>
                <a:cubicBezTo>
                  <a:pt x="0" y="336"/>
                  <a:pt x="5" y="309"/>
                  <a:pt x="16" y="225"/>
                </a:cubicBezTo>
                <a:cubicBezTo>
                  <a:pt x="18" y="216"/>
                  <a:pt x="28" y="202"/>
                  <a:pt x="46" y="199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100" y="189"/>
                  <a:pt x="105" y="191"/>
                  <a:pt x="108" y="195"/>
                </a:cubicBezTo>
                <a:cubicBezTo>
                  <a:pt x="155" y="261"/>
                  <a:pt x="155" y="261"/>
                  <a:pt x="155" y="2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8" tIns="45713" rIns="91428" bIns="45713" numCol="1" anchor="t" anchorCtr="0" compatLnSpc="1"/>
          <a:lstStyle/>
          <a:p>
            <a:endParaRPr lang="zh-CN" altLang="en-US" sz="3600">
              <a:cs typeface="+mn-ea"/>
              <a:sym typeface="+mn-lt"/>
            </a:endParaRPr>
          </a:p>
        </p:txBody>
      </p:sp>
      <p:sp>
        <p:nvSpPr>
          <p:cNvPr id="5" name="Circle">
            <a:extLst>
              <a:ext uri="{FF2B5EF4-FFF2-40B4-BE49-F238E27FC236}">
                <a16:creationId xmlns:a16="http://schemas.microsoft.com/office/drawing/2014/main" id="{1C0E3852-AE9D-43F5-659D-EBF43DAB5A3C}"/>
              </a:ext>
            </a:extLst>
          </p:cNvPr>
          <p:cNvSpPr/>
          <p:nvPr/>
        </p:nvSpPr>
        <p:spPr>
          <a:xfrm>
            <a:off x="5374047" y="2449121"/>
            <a:ext cx="635001" cy="635001"/>
          </a:xfrm>
          <a:prstGeom prst="ellipse">
            <a:avLst/>
          </a:prstGeom>
          <a:solidFill>
            <a:srgbClr val="9A9479"/>
          </a:solidFill>
          <a:ln w="12700" cap="flat">
            <a:noFill/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cs typeface="+mn-ea"/>
              <a:sym typeface="+mn-lt"/>
            </a:endParaRPr>
          </a:p>
        </p:txBody>
      </p:sp>
      <p:sp>
        <p:nvSpPr>
          <p:cNvPr id="6" name="Freeform 31">
            <a:extLst>
              <a:ext uri="{FF2B5EF4-FFF2-40B4-BE49-F238E27FC236}">
                <a16:creationId xmlns:a16="http://schemas.microsoft.com/office/drawing/2014/main" id="{D1855AC0-BD8E-7F04-7C0F-F2E34AD15FBF}"/>
              </a:ext>
            </a:extLst>
          </p:cNvPr>
          <p:cNvSpPr>
            <a:spLocks noEditPoints="1"/>
          </p:cNvSpPr>
          <p:nvPr/>
        </p:nvSpPr>
        <p:spPr bwMode="auto">
          <a:xfrm>
            <a:off x="5579493" y="2615139"/>
            <a:ext cx="232536" cy="302964"/>
          </a:xfrm>
          <a:custGeom>
            <a:avLst/>
            <a:gdLst>
              <a:gd name="T0" fmla="*/ 153 w 310"/>
              <a:gd name="T1" fmla="*/ 1 h 404"/>
              <a:gd name="T2" fmla="*/ 84 w 310"/>
              <a:gd name="T3" fmla="*/ 76 h 404"/>
              <a:gd name="T4" fmla="*/ 156 w 310"/>
              <a:gd name="T5" fmla="*/ 165 h 404"/>
              <a:gd name="T6" fmla="*/ 225 w 310"/>
              <a:gd name="T7" fmla="*/ 73 h 404"/>
              <a:gd name="T8" fmla="*/ 153 w 310"/>
              <a:gd name="T9" fmla="*/ 1 h 404"/>
              <a:gd name="T10" fmla="*/ 155 w 310"/>
              <a:gd name="T11" fmla="*/ 261 h 404"/>
              <a:gd name="T12" fmla="*/ 201 w 310"/>
              <a:gd name="T13" fmla="*/ 195 h 404"/>
              <a:gd name="T14" fmla="*/ 213 w 310"/>
              <a:gd name="T15" fmla="*/ 190 h 404"/>
              <a:gd name="T16" fmla="*/ 263 w 310"/>
              <a:gd name="T17" fmla="*/ 199 h 404"/>
              <a:gd name="T18" fmla="*/ 293 w 310"/>
              <a:gd name="T19" fmla="*/ 225 h 404"/>
              <a:gd name="T20" fmla="*/ 304 w 310"/>
              <a:gd name="T21" fmla="*/ 385 h 404"/>
              <a:gd name="T22" fmla="*/ 282 w 310"/>
              <a:gd name="T23" fmla="*/ 404 h 404"/>
              <a:gd name="T24" fmla="*/ 27 w 310"/>
              <a:gd name="T25" fmla="*/ 404 h 404"/>
              <a:gd name="T26" fmla="*/ 5 w 310"/>
              <a:gd name="T27" fmla="*/ 385 h 404"/>
              <a:gd name="T28" fmla="*/ 16 w 310"/>
              <a:gd name="T29" fmla="*/ 225 h 404"/>
              <a:gd name="T30" fmla="*/ 46 w 310"/>
              <a:gd name="T31" fmla="*/ 199 h 404"/>
              <a:gd name="T32" fmla="*/ 96 w 310"/>
              <a:gd name="T33" fmla="*/ 190 h 404"/>
              <a:gd name="T34" fmla="*/ 108 w 310"/>
              <a:gd name="T35" fmla="*/ 195 h 404"/>
              <a:gd name="T36" fmla="*/ 155 w 310"/>
              <a:gd name="T37" fmla="*/ 26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0" h="404">
                <a:moveTo>
                  <a:pt x="153" y="1"/>
                </a:moveTo>
                <a:cubicBezTo>
                  <a:pt x="114" y="1"/>
                  <a:pt x="83" y="35"/>
                  <a:pt x="84" y="76"/>
                </a:cubicBezTo>
                <a:cubicBezTo>
                  <a:pt x="85" y="117"/>
                  <a:pt x="117" y="166"/>
                  <a:pt x="156" y="165"/>
                </a:cubicBezTo>
                <a:cubicBezTo>
                  <a:pt x="195" y="164"/>
                  <a:pt x="226" y="114"/>
                  <a:pt x="225" y="73"/>
                </a:cubicBezTo>
                <a:cubicBezTo>
                  <a:pt x="224" y="32"/>
                  <a:pt x="192" y="0"/>
                  <a:pt x="153" y="1"/>
                </a:cubicBezTo>
                <a:close/>
                <a:moveTo>
                  <a:pt x="155" y="261"/>
                </a:moveTo>
                <a:cubicBezTo>
                  <a:pt x="201" y="195"/>
                  <a:pt x="201" y="195"/>
                  <a:pt x="201" y="195"/>
                </a:cubicBezTo>
                <a:cubicBezTo>
                  <a:pt x="204" y="191"/>
                  <a:pt x="209" y="189"/>
                  <a:pt x="213" y="190"/>
                </a:cubicBezTo>
                <a:cubicBezTo>
                  <a:pt x="263" y="199"/>
                  <a:pt x="263" y="199"/>
                  <a:pt x="263" y="199"/>
                </a:cubicBezTo>
                <a:cubicBezTo>
                  <a:pt x="281" y="202"/>
                  <a:pt x="291" y="216"/>
                  <a:pt x="293" y="225"/>
                </a:cubicBezTo>
                <a:cubicBezTo>
                  <a:pt x="304" y="309"/>
                  <a:pt x="310" y="336"/>
                  <a:pt x="304" y="385"/>
                </a:cubicBezTo>
                <a:cubicBezTo>
                  <a:pt x="303" y="396"/>
                  <a:pt x="294" y="404"/>
                  <a:pt x="282" y="404"/>
                </a:cubicBezTo>
                <a:cubicBezTo>
                  <a:pt x="27" y="404"/>
                  <a:pt x="27" y="404"/>
                  <a:pt x="27" y="404"/>
                </a:cubicBezTo>
                <a:cubicBezTo>
                  <a:pt x="15" y="404"/>
                  <a:pt x="6" y="396"/>
                  <a:pt x="5" y="385"/>
                </a:cubicBezTo>
                <a:cubicBezTo>
                  <a:pt x="0" y="336"/>
                  <a:pt x="5" y="309"/>
                  <a:pt x="16" y="225"/>
                </a:cubicBezTo>
                <a:cubicBezTo>
                  <a:pt x="18" y="216"/>
                  <a:pt x="28" y="202"/>
                  <a:pt x="46" y="199"/>
                </a:cubicBezTo>
                <a:cubicBezTo>
                  <a:pt x="96" y="190"/>
                  <a:pt x="96" y="190"/>
                  <a:pt x="96" y="190"/>
                </a:cubicBezTo>
                <a:cubicBezTo>
                  <a:pt x="100" y="189"/>
                  <a:pt x="105" y="191"/>
                  <a:pt x="108" y="195"/>
                </a:cubicBezTo>
                <a:cubicBezTo>
                  <a:pt x="155" y="261"/>
                  <a:pt x="155" y="261"/>
                  <a:pt x="155" y="2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8" tIns="45713" rIns="91428" bIns="45713" numCol="1" anchor="t" anchorCtr="0" compatLnSpc="1"/>
          <a:lstStyle/>
          <a:p>
            <a:endParaRPr lang="zh-CN" altLang="en-US" sz="3600">
              <a:cs typeface="+mn-ea"/>
              <a:sym typeface="+mn-lt"/>
            </a:endParaRPr>
          </a:p>
        </p:txBody>
      </p:sp>
      <p:sp>
        <p:nvSpPr>
          <p:cNvPr id="7" name="45%…">
            <a:extLst>
              <a:ext uri="{FF2B5EF4-FFF2-40B4-BE49-F238E27FC236}">
                <a16:creationId xmlns:a16="http://schemas.microsoft.com/office/drawing/2014/main" id="{AD7B0ACB-41A9-8B8A-9B4E-FC7ACD012B7E}"/>
              </a:ext>
            </a:extLst>
          </p:cNvPr>
          <p:cNvSpPr/>
          <p:nvPr/>
        </p:nvSpPr>
        <p:spPr>
          <a:xfrm>
            <a:off x="6165046" y="902357"/>
            <a:ext cx="1231106" cy="54002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120000"/>
              </a:lnSpc>
              <a:defRPr sz="3200">
                <a:solidFill>
                  <a:srgbClr val="677180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pPr>
            <a:r>
              <a:rPr lang="zh-CN" altLang="en-US" b="1" dirty="0">
                <a:solidFill>
                  <a:srgbClr val="353332"/>
                </a:solidFill>
                <a:cs typeface="+mn-ea"/>
                <a:sym typeface="+mn-lt"/>
              </a:rPr>
              <a:t>张晓亮</a:t>
            </a:r>
            <a:endParaRPr lang="en-US" sz="9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1074E2B7-E2BB-F839-1002-8698460B04D1}"/>
              </a:ext>
            </a:extLst>
          </p:cNvPr>
          <p:cNvSpPr/>
          <p:nvPr/>
        </p:nvSpPr>
        <p:spPr>
          <a:xfrm>
            <a:off x="7666699" y="3084122"/>
            <a:ext cx="3530275" cy="1"/>
          </a:xfrm>
          <a:prstGeom prst="line">
            <a:avLst/>
          </a:prstGeom>
          <a:ln w="12700">
            <a:solidFill>
              <a:srgbClr val="C8CBD1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>
              <a:cs typeface="+mn-ea"/>
              <a:sym typeface="+mn-lt"/>
            </a:endParaRP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D3BF1E5-20E0-9876-54F9-D7ACF0A9D388}"/>
              </a:ext>
            </a:extLst>
          </p:cNvPr>
          <p:cNvSpPr/>
          <p:nvPr/>
        </p:nvSpPr>
        <p:spPr>
          <a:xfrm>
            <a:off x="7620370" y="4554180"/>
            <a:ext cx="3618766" cy="1"/>
          </a:xfrm>
          <a:prstGeom prst="line">
            <a:avLst/>
          </a:prstGeom>
          <a:ln w="12700">
            <a:solidFill>
              <a:srgbClr val="C8CBD1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/>
            </a:pPr>
            <a:endParaRPr sz="1600">
              <a:cs typeface="+mn-ea"/>
              <a:sym typeface="+mn-lt"/>
            </a:endParaRPr>
          </a:p>
        </p:txBody>
      </p:sp>
      <p:sp>
        <p:nvSpPr>
          <p:cNvPr id="10" name="Appropriately strategize granular experiences for fully…">
            <a:extLst>
              <a:ext uri="{FF2B5EF4-FFF2-40B4-BE49-F238E27FC236}">
                <a16:creationId xmlns:a16="http://schemas.microsoft.com/office/drawing/2014/main" id="{EB91C52F-F71F-2702-4A16-34C7190743B6}"/>
              </a:ext>
            </a:extLst>
          </p:cNvPr>
          <p:cNvSpPr/>
          <p:nvPr/>
        </p:nvSpPr>
        <p:spPr>
          <a:xfrm>
            <a:off x="7666002" y="2457326"/>
            <a:ext cx="361946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调试改进程序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+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部分文档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Appropriately strategize granular experiences for fully…">
            <a:extLst>
              <a:ext uri="{FF2B5EF4-FFF2-40B4-BE49-F238E27FC236}">
                <a16:creationId xmlns:a16="http://schemas.microsoft.com/office/drawing/2014/main" id="{2A9833EB-4E96-40DB-2CCE-08726B570BEE}"/>
              </a:ext>
            </a:extLst>
          </p:cNvPr>
          <p:cNvSpPr/>
          <p:nvPr/>
        </p:nvSpPr>
        <p:spPr>
          <a:xfrm>
            <a:off x="7666700" y="3960458"/>
            <a:ext cx="361876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总体项目布局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+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部分文档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Appropriately strategize granular experiences for fully…">
            <a:extLst>
              <a:ext uri="{FF2B5EF4-FFF2-40B4-BE49-F238E27FC236}">
                <a16:creationId xmlns:a16="http://schemas.microsoft.com/office/drawing/2014/main" id="{7A8D17C3-732C-B9B1-8995-73440E9CC1E4}"/>
              </a:ext>
            </a:extLst>
          </p:cNvPr>
          <p:cNvSpPr/>
          <p:nvPr/>
        </p:nvSpPr>
        <p:spPr>
          <a:xfrm>
            <a:off x="7666700" y="5325653"/>
            <a:ext cx="3748552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项目流程</a:t>
            </a:r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+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部分文档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+ PPT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3" grpId="0" animBg="1"/>
      <p:bldP spid="1077" grpId="0" animBg="1"/>
      <p:bldP spid="1081" grpId="0" animBg="1"/>
      <p:bldP spid="1082" grpId="0" animBg="1"/>
      <p:bldP spid="1083" grpId="0" animBg="1"/>
      <p:bldP spid="1084" grpId="0" animBg="1"/>
      <p:bldP spid="1085" grpId="0"/>
      <p:bldP spid="45" grpId="0" animBg="1"/>
      <p:bldP spid="46" grpId="0" animBg="1"/>
      <p:bldP spid="3" grpId="0" animBg="1"/>
      <p:bldP spid="4" grpId="0" animBg="1"/>
      <p:bldP spid="5" grpId="0" animBg="1"/>
      <p:bldP spid="6" grpId="0" animBg="1"/>
      <p:bldP spid="7" grpId="0" animBg="1"/>
      <p:bldP spid="10" grpId="0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660" y="220980"/>
            <a:ext cx="320357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心得总结</a:t>
            </a:r>
            <a:endParaRPr kumimoji="1" lang="zh-CN" altLang="en-US" sz="20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sp>
        <p:nvSpPr>
          <p:cNvPr id="8" name="Овал 1"/>
          <p:cNvSpPr/>
          <p:nvPr/>
        </p:nvSpPr>
        <p:spPr>
          <a:xfrm>
            <a:off x="1227464" y="2650113"/>
            <a:ext cx="1536169" cy="1536171"/>
          </a:xfrm>
          <a:prstGeom prst="ellipse">
            <a:avLst/>
          </a:prstGeom>
          <a:solidFill>
            <a:srgbClr val="B36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ru-RU" sz="2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9" name="Овал 2"/>
          <p:cNvSpPr/>
          <p:nvPr/>
        </p:nvSpPr>
        <p:spPr>
          <a:xfrm>
            <a:off x="1803527" y="1786017"/>
            <a:ext cx="384043" cy="384043"/>
          </a:xfrm>
          <a:prstGeom prst="ellipse">
            <a:avLst/>
          </a:prstGeom>
          <a:solidFill>
            <a:srgbClr val="B36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ru-RU" sz="2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" name="Овал 3"/>
          <p:cNvSpPr/>
          <p:nvPr/>
        </p:nvSpPr>
        <p:spPr>
          <a:xfrm>
            <a:off x="1803527" y="4661892"/>
            <a:ext cx="384043" cy="384043"/>
          </a:xfrm>
          <a:prstGeom prst="ellipse">
            <a:avLst/>
          </a:pr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ru-RU" sz="2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2" name="Овал 4"/>
          <p:cNvSpPr/>
          <p:nvPr/>
        </p:nvSpPr>
        <p:spPr>
          <a:xfrm>
            <a:off x="2763168" y="4378305"/>
            <a:ext cx="384043" cy="384043"/>
          </a:xfrm>
          <a:prstGeom prst="ellipse">
            <a:avLst/>
          </a:prstGeom>
          <a:solidFill>
            <a:srgbClr val="B36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ru-RU" sz="2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" name="Овал 5"/>
          <p:cNvSpPr/>
          <p:nvPr/>
        </p:nvSpPr>
        <p:spPr>
          <a:xfrm>
            <a:off x="3243687" y="3701785"/>
            <a:ext cx="384043" cy="384043"/>
          </a:xfrm>
          <a:prstGeom prst="ellipse">
            <a:avLst/>
          </a:prstGeom>
          <a:solidFill>
            <a:srgbClr val="9A9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ru-RU" sz="2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" name="Овал 6"/>
          <p:cNvSpPr/>
          <p:nvPr/>
        </p:nvSpPr>
        <p:spPr>
          <a:xfrm>
            <a:off x="2763168" y="2122189"/>
            <a:ext cx="384043" cy="384043"/>
          </a:xfrm>
          <a:prstGeom prst="ellipse">
            <a:avLst/>
          </a:prstGeom>
          <a:solidFill>
            <a:srgbClr val="9A94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ru-RU" sz="2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8" name="Овал 7"/>
          <p:cNvSpPr/>
          <p:nvPr/>
        </p:nvSpPr>
        <p:spPr>
          <a:xfrm>
            <a:off x="3243687" y="2746124"/>
            <a:ext cx="384043" cy="384043"/>
          </a:xfrm>
          <a:prstGeom prst="ellipse">
            <a:avLst/>
          </a:prstGeom>
          <a:solidFill>
            <a:srgbClr val="B36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ru-RU" sz="240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0" name="Прямая соединительная линия 15"/>
          <p:cNvCxnSpPr/>
          <p:nvPr/>
        </p:nvCxnSpPr>
        <p:spPr>
          <a:xfrm>
            <a:off x="4131062" y="3413753"/>
            <a:ext cx="840817" cy="0"/>
          </a:xfrm>
          <a:prstGeom prst="line">
            <a:avLst/>
          </a:prstGeom>
          <a:ln>
            <a:solidFill>
              <a:srgbClr val="5B7D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14"/>
          <p:cNvCxnSpPr/>
          <p:nvPr/>
        </p:nvCxnSpPr>
        <p:spPr>
          <a:xfrm>
            <a:off x="4971879" y="2410222"/>
            <a:ext cx="0" cy="2085578"/>
          </a:xfrm>
          <a:prstGeom prst="line">
            <a:avLst/>
          </a:prstGeom>
          <a:ln>
            <a:solidFill>
              <a:srgbClr val="5B7D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454375" y="2649985"/>
            <a:ext cx="5681444" cy="2365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这一次课程设计中，我们小组收获了很多，从曾经一言不发的我们到如今共同配合完成这次课程项目的设计，我们成长了很多，不仅仅是专业知识的应用，更多的还有我们自身的发展，在这次课程设计中，我们学会了遇到问题去努力解决问题，而不是摆烂任由问题扩大化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454375" y="1612716"/>
            <a:ext cx="2192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心得体会</a:t>
            </a:r>
          </a:p>
        </p:txBody>
      </p:sp>
      <p:sp>
        <p:nvSpPr>
          <p:cNvPr id="3" name="Shape 717"/>
          <p:cNvSpPr txBox="1"/>
          <p:nvPr/>
        </p:nvSpPr>
        <p:spPr>
          <a:xfrm>
            <a:off x="5512435" y="3791095"/>
            <a:ext cx="5654434" cy="8842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150000"/>
              </a:lnSpc>
              <a:defRPr/>
            </a:pP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AutoShape 112"/>
          <p:cNvSpPr/>
          <p:nvPr/>
        </p:nvSpPr>
        <p:spPr bwMode="auto">
          <a:xfrm>
            <a:off x="1727512" y="3053490"/>
            <a:ext cx="673720" cy="64851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2" grpId="0" bldLvl="0" animBg="1"/>
      <p:bldP spid="12" grpId="0" bldLvl="0" animBg="1"/>
      <p:bldP spid="13" grpId="0" bldLvl="0" animBg="1"/>
      <p:bldP spid="14" grpId="0" bldLvl="0" animBg="1"/>
      <p:bldP spid="18" grpId="0" bldLvl="0" animBg="1"/>
      <p:bldP spid="10" grpId="0"/>
      <p:bldP spid="15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39" y="863816"/>
            <a:ext cx="9030032" cy="59941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92538" cy="3121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1203"/>
            <a:ext cx="2344024" cy="19067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988" y="3794372"/>
            <a:ext cx="1172012" cy="2313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505" y="0"/>
            <a:ext cx="710495" cy="185821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348105" y="963930"/>
            <a:ext cx="9495155" cy="4930140"/>
            <a:chOff x="671" y="1077"/>
            <a:chExt cx="17888" cy="8646"/>
          </a:xfrm>
        </p:grpSpPr>
        <p:sp>
          <p:nvSpPr>
            <p:cNvPr id="17" name="矩形 16"/>
            <p:cNvSpPr/>
            <p:nvPr/>
          </p:nvSpPr>
          <p:spPr>
            <a:xfrm>
              <a:off x="671" y="1077"/>
              <a:ext cx="17888" cy="86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341" y="1589"/>
              <a:ext cx="16515" cy="7621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3238500" y="3247390"/>
            <a:ext cx="57150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57" name="文本框 13"/>
          <p:cNvSpPr txBox="1"/>
          <p:nvPr userDrawn="1"/>
        </p:nvSpPr>
        <p:spPr>
          <a:xfrm>
            <a:off x="2042160" y="2768600"/>
            <a:ext cx="810704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/>
            <a:r>
              <a:rPr lang="zh-CN" altLang="en-US" sz="5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答辩完毕，感谢聆听</a:t>
            </a:r>
          </a:p>
        </p:txBody>
      </p:sp>
      <p:sp>
        <p:nvSpPr>
          <p:cNvPr id="22" name="TextBox 32"/>
          <p:cNvSpPr txBox="1"/>
          <p:nvPr userDrawn="1"/>
        </p:nvSpPr>
        <p:spPr>
          <a:xfrm>
            <a:off x="2789555" y="3837940"/>
            <a:ext cx="65925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eaLnBrk="1" hangingPunct="1"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谢谢大家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宿舍管理系统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学习计划</a:t>
            </a:r>
          </a:p>
        </p:txBody>
      </p:sp>
      <p:sp>
        <p:nvSpPr>
          <p:cNvPr id="25" name="mortarboard_182327"/>
          <p:cNvSpPr>
            <a:spLocks noChangeAspect="1"/>
          </p:cNvSpPr>
          <p:nvPr/>
        </p:nvSpPr>
        <p:spPr bwMode="auto">
          <a:xfrm>
            <a:off x="5617581" y="1777256"/>
            <a:ext cx="956840" cy="891670"/>
          </a:xfrm>
          <a:custGeom>
            <a:avLst/>
            <a:gdLst>
              <a:gd name="connsiteX0" fmla="*/ 455711 w 607639"/>
              <a:gd name="connsiteY0" fmla="*/ 515659 h 566254"/>
              <a:gd name="connsiteX1" fmla="*/ 465873 w 607639"/>
              <a:gd name="connsiteY1" fmla="*/ 525796 h 566254"/>
              <a:gd name="connsiteX2" fmla="*/ 465873 w 607639"/>
              <a:gd name="connsiteY2" fmla="*/ 556117 h 566254"/>
              <a:gd name="connsiteX3" fmla="*/ 455711 w 607639"/>
              <a:gd name="connsiteY3" fmla="*/ 566254 h 566254"/>
              <a:gd name="connsiteX4" fmla="*/ 445550 w 607639"/>
              <a:gd name="connsiteY4" fmla="*/ 556117 h 566254"/>
              <a:gd name="connsiteX5" fmla="*/ 445550 w 607639"/>
              <a:gd name="connsiteY5" fmla="*/ 525796 h 566254"/>
              <a:gd name="connsiteX6" fmla="*/ 455711 w 607639"/>
              <a:gd name="connsiteY6" fmla="*/ 515659 h 566254"/>
              <a:gd name="connsiteX7" fmla="*/ 483639 w 607639"/>
              <a:gd name="connsiteY7" fmla="*/ 505931 h 566254"/>
              <a:gd name="connsiteX8" fmla="*/ 495939 w 607639"/>
              <a:gd name="connsiteY8" fmla="*/ 513305 h 566254"/>
              <a:gd name="connsiteX9" fmla="*/ 506010 w 607639"/>
              <a:gd name="connsiteY9" fmla="*/ 553728 h 566254"/>
              <a:gd name="connsiteX10" fmla="*/ 498702 w 607639"/>
              <a:gd name="connsiteY10" fmla="*/ 565988 h 566254"/>
              <a:gd name="connsiteX11" fmla="*/ 496206 w 607639"/>
              <a:gd name="connsiteY11" fmla="*/ 566254 h 566254"/>
              <a:gd name="connsiteX12" fmla="*/ 486402 w 607639"/>
              <a:gd name="connsiteY12" fmla="*/ 558614 h 566254"/>
              <a:gd name="connsiteX13" fmla="*/ 476242 w 607639"/>
              <a:gd name="connsiteY13" fmla="*/ 518191 h 566254"/>
              <a:gd name="connsiteX14" fmla="*/ 483639 w 607639"/>
              <a:gd name="connsiteY14" fmla="*/ 505931 h 566254"/>
              <a:gd name="connsiteX15" fmla="*/ 427732 w 607639"/>
              <a:gd name="connsiteY15" fmla="*/ 505931 h 566254"/>
              <a:gd name="connsiteX16" fmla="*/ 435113 w 607639"/>
              <a:gd name="connsiteY16" fmla="*/ 518191 h 566254"/>
              <a:gd name="connsiteX17" fmla="*/ 424975 w 607639"/>
              <a:gd name="connsiteY17" fmla="*/ 558614 h 566254"/>
              <a:gd name="connsiteX18" fmla="*/ 415192 w 607639"/>
              <a:gd name="connsiteY18" fmla="*/ 566254 h 566254"/>
              <a:gd name="connsiteX19" fmla="*/ 412702 w 607639"/>
              <a:gd name="connsiteY19" fmla="*/ 565988 h 566254"/>
              <a:gd name="connsiteX20" fmla="*/ 405410 w 607639"/>
              <a:gd name="connsiteY20" fmla="*/ 553728 h 566254"/>
              <a:gd name="connsiteX21" fmla="*/ 415459 w 607639"/>
              <a:gd name="connsiteY21" fmla="*/ 513305 h 566254"/>
              <a:gd name="connsiteX22" fmla="*/ 427732 w 607639"/>
              <a:gd name="connsiteY22" fmla="*/ 505931 h 566254"/>
              <a:gd name="connsiteX23" fmla="*/ 455707 w 607639"/>
              <a:gd name="connsiteY23" fmla="*/ 465128 h 566254"/>
              <a:gd name="connsiteX24" fmla="*/ 445560 w 607639"/>
              <a:gd name="connsiteY24" fmla="*/ 475260 h 566254"/>
              <a:gd name="connsiteX25" fmla="*/ 455707 w 607639"/>
              <a:gd name="connsiteY25" fmla="*/ 485392 h 566254"/>
              <a:gd name="connsiteX26" fmla="*/ 465853 w 607639"/>
              <a:gd name="connsiteY26" fmla="*/ 475260 h 566254"/>
              <a:gd name="connsiteX27" fmla="*/ 455707 w 607639"/>
              <a:gd name="connsiteY27" fmla="*/ 465128 h 566254"/>
              <a:gd name="connsiteX28" fmla="*/ 111408 w 607639"/>
              <a:gd name="connsiteY28" fmla="*/ 252803 h 566254"/>
              <a:gd name="connsiteX29" fmla="*/ 121467 w 607639"/>
              <a:gd name="connsiteY29" fmla="*/ 262935 h 566254"/>
              <a:gd name="connsiteX30" fmla="*/ 121467 w 607639"/>
              <a:gd name="connsiteY30" fmla="*/ 331636 h 566254"/>
              <a:gd name="connsiteX31" fmla="*/ 293705 w 607639"/>
              <a:gd name="connsiteY31" fmla="*/ 424334 h 566254"/>
              <a:gd name="connsiteX32" fmla="*/ 293705 w 607639"/>
              <a:gd name="connsiteY32" fmla="*/ 333680 h 566254"/>
              <a:gd name="connsiteX33" fmla="*/ 303764 w 607639"/>
              <a:gd name="connsiteY33" fmla="*/ 323548 h 566254"/>
              <a:gd name="connsiteX34" fmla="*/ 313911 w 607639"/>
              <a:gd name="connsiteY34" fmla="*/ 333680 h 566254"/>
              <a:gd name="connsiteX35" fmla="*/ 313911 w 607639"/>
              <a:gd name="connsiteY35" fmla="*/ 424422 h 566254"/>
              <a:gd name="connsiteX36" fmla="*/ 410668 w 607639"/>
              <a:gd name="connsiteY36" fmla="*/ 402381 h 566254"/>
              <a:gd name="connsiteX37" fmla="*/ 424287 w 607639"/>
              <a:gd name="connsiteY37" fmla="*/ 407003 h 566254"/>
              <a:gd name="connsiteX38" fmla="*/ 419658 w 607639"/>
              <a:gd name="connsiteY38" fmla="*/ 420512 h 566254"/>
              <a:gd name="connsiteX39" fmla="*/ 303764 w 607639"/>
              <a:gd name="connsiteY39" fmla="*/ 444953 h 566254"/>
              <a:gd name="connsiteX40" fmla="*/ 101973 w 607639"/>
              <a:gd name="connsiteY40" fmla="*/ 337502 h 566254"/>
              <a:gd name="connsiteX41" fmla="*/ 101261 w 607639"/>
              <a:gd name="connsiteY41" fmla="*/ 333680 h 566254"/>
              <a:gd name="connsiteX42" fmla="*/ 101261 w 607639"/>
              <a:gd name="connsiteY42" fmla="*/ 262935 h 566254"/>
              <a:gd name="connsiteX43" fmla="*/ 111408 w 607639"/>
              <a:gd name="connsiteY43" fmla="*/ 252803 h 566254"/>
              <a:gd name="connsiteX44" fmla="*/ 10147 w 607639"/>
              <a:gd name="connsiteY44" fmla="*/ 151682 h 566254"/>
              <a:gd name="connsiteX45" fmla="*/ 20294 w 607639"/>
              <a:gd name="connsiteY45" fmla="*/ 161814 h 566254"/>
              <a:gd name="connsiteX46" fmla="*/ 20294 w 607639"/>
              <a:gd name="connsiteY46" fmla="*/ 165191 h 566254"/>
              <a:gd name="connsiteX47" fmla="*/ 303787 w 607639"/>
              <a:gd name="connsiteY47" fmla="*/ 282333 h 566254"/>
              <a:gd name="connsiteX48" fmla="*/ 411310 w 607639"/>
              <a:gd name="connsiteY48" fmla="*/ 237894 h 566254"/>
              <a:gd name="connsiteX49" fmla="*/ 424573 w 607639"/>
              <a:gd name="connsiteY49" fmla="*/ 243405 h 566254"/>
              <a:gd name="connsiteX50" fmla="*/ 419054 w 607639"/>
              <a:gd name="connsiteY50" fmla="*/ 256559 h 566254"/>
              <a:gd name="connsiteX51" fmla="*/ 307704 w 607639"/>
              <a:gd name="connsiteY51" fmla="*/ 302598 h 566254"/>
              <a:gd name="connsiteX52" fmla="*/ 303787 w 607639"/>
              <a:gd name="connsiteY52" fmla="*/ 303398 h 566254"/>
              <a:gd name="connsiteX53" fmla="*/ 299960 w 607639"/>
              <a:gd name="connsiteY53" fmla="*/ 302598 h 566254"/>
              <a:gd name="connsiteX54" fmla="*/ 6231 w 607639"/>
              <a:gd name="connsiteY54" fmla="*/ 181278 h 566254"/>
              <a:gd name="connsiteX55" fmla="*/ 0 w 607639"/>
              <a:gd name="connsiteY55" fmla="*/ 171946 h 566254"/>
              <a:gd name="connsiteX56" fmla="*/ 0 w 607639"/>
              <a:gd name="connsiteY56" fmla="*/ 161814 h 566254"/>
              <a:gd name="connsiteX57" fmla="*/ 10147 w 607639"/>
              <a:gd name="connsiteY57" fmla="*/ 151682 h 566254"/>
              <a:gd name="connsiteX58" fmla="*/ 303775 w 607639"/>
              <a:gd name="connsiteY58" fmla="*/ 121342 h 566254"/>
              <a:gd name="connsiteX59" fmla="*/ 283571 w 607639"/>
              <a:gd name="connsiteY59" fmla="*/ 131474 h 566254"/>
              <a:gd name="connsiteX60" fmla="*/ 303775 w 607639"/>
              <a:gd name="connsiteY60" fmla="*/ 141517 h 566254"/>
              <a:gd name="connsiteX61" fmla="*/ 324068 w 607639"/>
              <a:gd name="connsiteY61" fmla="*/ 131474 h 566254"/>
              <a:gd name="connsiteX62" fmla="*/ 303775 w 607639"/>
              <a:gd name="connsiteY62" fmla="*/ 121342 h 566254"/>
              <a:gd name="connsiteX63" fmla="*/ 299948 w 607639"/>
              <a:gd name="connsiteY63" fmla="*/ 732 h 566254"/>
              <a:gd name="connsiteX64" fmla="*/ 307691 w 607639"/>
              <a:gd name="connsiteY64" fmla="*/ 732 h 566254"/>
              <a:gd name="connsiteX65" fmla="*/ 601320 w 607639"/>
              <a:gd name="connsiteY65" fmla="*/ 122142 h 566254"/>
              <a:gd name="connsiteX66" fmla="*/ 607639 w 607639"/>
              <a:gd name="connsiteY66" fmla="*/ 131474 h 566254"/>
              <a:gd name="connsiteX67" fmla="*/ 601320 w 607639"/>
              <a:gd name="connsiteY67" fmla="*/ 140806 h 566254"/>
              <a:gd name="connsiteX68" fmla="*/ 465853 w 607639"/>
              <a:gd name="connsiteY68" fmla="*/ 196801 h 566254"/>
              <a:gd name="connsiteX69" fmla="*/ 465853 w 607639"/>
              <a:gd name="connsiteY69" fmla="*/ 215021 h 566254"/>
              <a:gd name="connsiteX70" fmla="*/ 587346 w 607639"/>
              <a:gd name="connsiteY70" fmla="*/ 165159 h 566254"/>
              <a:gd name="connsiteX71" fmla="*/ 587346 w 607639"/>
              <a:gd name="connsiteY71" fmla="*/ 161782 h 566254"/>
              <a:gd name="connsiteX72" fmla="*/ 597493 w 607639"/>
              <a:gd name="connsiteY72" fmla="*/ 151650 h 566254"/>
              <a:gd name="connsiteX73" fmla="*/ 607639 w 607639"/>
              <a:gd name="connsiteY73" fmla="*/ 161782 h 566254"/>
              <a:gd name="connsiteX74" fmla="*/ 607639 w 607639"/>
              <a:gd name="connsiteY74" fmla="*/ 171914 h 566254"/>
              <a:gd name="connsiteX75" fmla="*/ 601320 w 607639"/>
              <a:gd name="connsiteY75" fmla="*/ 181247 h 566254"/>
              <a:gd name="connsiteX76" fmla="*/ 465853 w 607639"/>
              <a:gd name="connsiteY76" fmla="*/ 236974 h 566254"/>
              <a:gd name="connsiteX77" fmla="*/ 465853 w 607639"/>
              <a:gd name="connsiteY77" fmla="*/ 362383 h 566254"/>
              <a:gd name="connsiteX78" fmla="*/ 486058 w 607639"/>
              <a:gd name="connsiteY78" fmla="*/ 331808 h 566254"/>
              <a:gd name="connsiteX79" fmla="*/ 486058 w 607639"/>
              <a:gd name="connsiteY79" fmla="*/ 262927 h 566254"/>
              <a:gd name="connsiteX80" fmla="*/ 496205 w 607639"/>
              <a:gd name="connsiteY80" fmla="*/ 252795 h 566254"/>
              <a:gd name="connsiteX81" fmla="*/ 506351 w 607639"/>
              <a:gd name="connsiteY81" fmla="*/ 262927 h 566254"/>
              <a:gd name="connsiteX82" fmla="*/ 506351 w 607639"/>
              <a:gd name="connsiteY82" fmla="*/ 333675 h 566254"/>
              <a:gd name="connsiteX83" fmla="*/ 505817 w 607639"/>
              <a:gd name="connsiteY83" fmla="*/ 336963 h 566254"/>
              <a:gd name="connsiteX84" fmla="*/ 465853 w 607639"/>
              <a:gd name="connsiteY84" fmla="*/ 389402 h 566254"/>
              <a:gd name="connsiteX85" fmla="*/ 465853 w 607639"/>
              <a:gd name="connsiteY85" fmla="*/ 446818 h 566254"/>
              <a:gd name="connsiteX86" fmla="*/ 486058 w 607639"/>
              <a:gd name="connsiteY86" fmla="*/ 475260 h 566254"/>
              <a:gd name="connsiteX87" fmla="*/ 455707 w 607639"/>
              <a:gd name="connsiteY87" fmla="*/ 505568 h 566254"/>
              <a:gd name="connsiteX88" fmla="*/ 425356 w 607639"/>
              <a:gd name="connsiteY88" fmla="*/ 475260 h 566254"/>
              <a:gd name="connsiteX89" fmla="*/ 445560 w 607639"/>
              <a:gd name="connsiteY89" fmla="*/ 446818 h 566254"/>
              <a:gd name="connsiteX90" fmla="*/ 445560 w 607639"/>
              <a:gd name="connsiteY90" fmla="*/ 230041 h 566254"/>
              <a:gd name="connsiteX91" fmla="*/ 445560 w 607639"/>
              <a:gd name="connsiteY91" fmla="*/ 197689 h 566254"/>
              <a:gd name="connsiteX92" fmla="*/ 330031 w 607639"/>
              <a:gd name="connsiteY92" fmla="*/ 154583 h 566254"/>
              <a:gd name="connsiteX93" fmla="*/ 303775 w 607639"/>
              <a:gd name="connsiteY93" fmla="*/ 161782 h 566254"/>
              <a:gd name="connsiteX94" fmla="*/ 263277 w 607639"/>
              <a:gd name="connsiteY94" fmla="*/ 131474 h 566254"/>
              <a:gd name="connsiteX95" fmla="*/ 303775 w 607639"/>
              <a:gd name="connsiteY95" fmla="*/ 101077 h 566254"/>
              <a:gd name="connsiteX96" fmla="*/ 344272 w 607639"/>
              <a:gd name="connsiteY96" fmla="*/ 131474 h 566254"/>
              <a:gd name="connsiteX97" fmla="*/ 343382 w 607639"/>
              <a:gd name="connsiteY97" fmla="*/ 137962 h 566254"/>
              <a:gd name="connsiteX98" fmla="*/ 454728 w 607639"/>
              <a:gd name="connsiteY98" fmla="*/ 179469 h 566254"/>
              <a:gd name="connsiteX99" fmla="*/ 570969 w 607639"/>
              <a:gd name="connsiteY99" fmla="*/ 131474 h 566254"/>
              <a:gd name="connsiteX100" fmla="*/ 303775 w 607639"/>
              <a:gd name="connsiteY100" fmla="*/ 20997 h 566254"/>
              <a:gd name="connsiteX101" fmla="*/ 36581 w 607639"/>
              <a:gd name="connsiteY101" fmla="*/ 131474 h 566254"/>
              <a:gd name="connsiteX102" fmla="*/ 303775 w 607639"/>
              <a:gd name="connsiteY102" fmla="*/ 241862 h 566254"/>
              <a:gd name="connsiteX103" fmla="*/ 406131 w 607639"/>
              <a:gd name="connsiteY103" fmla="*/ 199556 h 566254"/>
              <a:gd name="connsiteX104" fmla="*/ 419393 w 607639"/>
              <a:gd name="connsiteY104" fmla="*/ 205066 h 566254"/>
              <a:gd name="connsiteX105" fmla="*/ 413874 w 607639"/>
              <a:gd name="connsiteY105" fmla="*/ 218220 h 566254"/>
              <a:gd name="connsiteX106" fmla="*/ 307691 w 607639"/>
              <a:gd name="connsiteY106" fmla="*/ 262127 h 566254"/>
              <a:gd name="connsiteX107" fmla="*/ 303775 w 607639"/>
              <a:gd name="connsiteY107" fmla="*/ 262927 h 566254"/>
              <a:gd name="connsiteX108" fmla="*/ 299948 w 607639"/>
              <a:gd name="connsiteY108" fmla="*/ 262127 h 566254"/>
              <a:gd name="connsiteX109" fmla="*/ 6230 w 607639"/>
              <a:gd name="connsiteY109" fmla="*/ 140806 h 566254"/>
              <a:gd name="connsiteX110" fmla="*/ 0 w 607639"/>
              <a:gd name="connsiteY110" fmla="*/ 131474 h 566254"/>
              <a:gd name="connsiteX111" fmla="*/ 6230 w 607639"/>
              <a:gd name="connsiteY111" fmla="*/ 122142 h 56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07639" h="566254">
                <a:moveTo>
                  <a:pt x="455711" y="515659"/>
                </a:moveTo>
                <a:cubicBezTo>
                  <a:pt x="461327" y="515659"/>
                  <a:pt x="465873" y="520194"/>
                  <a:pt x="465873" y="525796"/>
                </a:cubicBezTo>
                <a:lnTo>
                  <a:pt x="465873" y="556117"/>
                </a:lnTo>
                <a:cubicBezTo>
                  <a:pt x="465873" y="561719"/>
                  <a:pt x="461327" y="566254"/>
                  <a:pt x="455711" y="566254"/>
                </a:cubicBezTo>
                <a:cubicBezTo>
                  <a:pt x="450096" y="566254"/>
                  <a:pt x="445550" y="561719"/>
                  <a:pt x="445550" y="556117"/>
                </a:cubicBezTo>
                <a:lnTo>
                  <a:pt x="445550" y="525796"/>
                </a:lnTo>
                <a:cubicBezTo>
                  <a:pt x="445550" y="520194"/>
                  <a:pt x="450096" y="515659"/>
                  <a:pt x="455711" y="515659"/>
                </a:cubicBezTo>
                <a:close/>
                <a:moveTo>
                  <a:pt x="483639" y="505931"/>
                </a:moveTo>
                <a:cubicBezTo>
                  <a:pt x="489076" y="504509"/>
                  <a:pt x="494513" y="507885"/>
                  <a:pt x="495939" y="513305"/>
                </a:cubicBezTo>
                <a:lnTo>
                  <a:pt x="506010" y="553728"/>
                </a:lnTo>
                <a:cubicBezTo>
                  <a:pt x="507436" y="559147"/>
                  <a:pt x="504138" y="564566"/>
                  <a:pt x="498702" y="565988"/>
                </a:cubicBezTo>
                <a:cubicBezTo>
                  <a:pt x="497811" y="566165"/>
                  <a:pt x="497008" y="566254"/>
                  <a:pt x="496206" y="566254"/>
                </a:cubicBezTo>
                <a:cubicBezTo>
                  <a:pt x="491661" y="566254"/>
                  <a:pt x="487561" y="563234"/>
                  <a:pt x="486402" y="558614"/>
                </a:cubicBezTo>
                <a:lnTo>
                  <a:pt x="476242" y="518191"/>
                </a:lnTo>
                <a:cubicBezTo>
                  <a:pt x="474905" y="512772"/>
                  <a:pt x="478203" y="507263"/>
                  <a:pt x="483639" y="505931"/>
                </a:cubicBezTo>
                <a:close/>
                <a:moveTo>
                  <a:pt x="427732" y="505931"/>
                </a:moveTo>
                <a:cubicBezTo>
                  <a:pt x="433156" y="507263"/>
                  <a:pt x="436447" y="512772"/>
                  <a:pt x="435113" y="518191"/>
                </a:cubicBezTo>
                <a:lnTo>
                  <a:pt x="424975" y="558614"/>
                </a:lnTo>
                <a:cubicBezTo>
                  <a:pt x="423819" y="563234"/>
                  <a:pt x="419728" y="566254"/>
                  <a:pt x="415192" y="566254"/>
                </a:cubicBezTo>
                <a:cubicBezTo>
                  <a:pt x="414392" y="566254"/>
                  <a:pt x="413591" y="566165"/>
                  <a:pt x="412702" y="565988"/>
                </a:cubicBezTo>
                <a:cubicBezTo>
                  <a:pt x="407277" y="564566"/>
                  <a:pt x="403987" y="559147"/>
                  <a:pt x="405410" y="553728"/>
                </a:cubicBezTo>
                <a:lnTo>
                  <a:pt x="415459" y="513305"/>
                </a:lnTo>
                <a:cubicBezTo>
                  <a:pt x="416793" y="507885"/>
                  <a:pt x="422307" y="504509"/>
                  <a:pt x="427732" y="505931"/>
                </a:cubicBezTo>
                <a:close/>
                <a:moveTo>
                  <a:pt x="455707" y="465128"/>
                </a:moveTo>
                <a:cubicBezTo>
                  <a:pt x="450100" y="465128"/>
                  <a:pt x="445560" y="469660"/>
                  <a:pt x="445560" y="475260"/>
                </a:cubicBezTo>
                <a:cubicBezTo>
                  <a:pt x="445560" y="480859"/>
                  <a:pt x="450100" y="485392"/>
                  <a:pt x="455707" y="485392"/>
                </a:cubicBezTo>
                <a:cubicBezTo>
                  <a:pt x="461314" y="485392"/>
                  <a:pt x="465853" y="480859"/>
                  <a:pt x="465853" y="475260"/>
                </a:cubicBezTo>
                <a:cubicBezTo>
                  <a:pt x="465853" y="469660"/>
                  <a:pt x="461314" y="465128"/>
                  <a:pt x="455707" y="465128"/>
                </a:cubicBezTo>
                <a:close/>
                <a:moveTo>
                  <a:pt x="111408" y="252803"/>
                </a:moveTo>
                <a:cubicBezTo>
                  <a:pt x="116927" y="252803"/>
                  <a:pt x="121467" y="257335"/>
                  <a:pt x="121467" y="262935"/>
                </a:cubicBezTo>
                <a:lnTo>
                  <a:pt x="121467" y="331636"/>
                </a:lnTo>
                <a:cubicBezTo>
                  <a:pt x="127341" y="344256"/>
                  <a:pt x="167931" y="420334"/>
                  <a:pt x="293705" y="424334"/>
                </a:cubicBezTo>
                <a:lnTo>
                  <a:pt x="293705" y="333680"/>
                </a:lnTo>
                <a:cubicBezTo>
                  <a:pt x="293705" y="328081"/>
                  <a:pt x="298245" y="323548"/>
                  <a:pt x="303764" y="323548"/>
                </a:cubicBezTo>
                <a:cubicBezTo>
                  <a:pt x="309372" y="323548"/>
                  <a:pt x="313911" y="328081"/>
                  <a:pt x="313911" y="333680"/>
                </a:cubicBezTo>
                <a:lnTo>
                  <a:pt x="313911" y="424422"/>
                </a:lnTo>
                <a:cubicBezTo>
                  <a:pt x="359397" y="422911"/>
                  <a:pt x="391441" y="411891"/>
                  <a:pt x="410668" y="402381"/>
                </a:cubicBezTo>
                <a:cubicBezTo>
                  <a:pt x="415741" y="399893"/>
                  <a:pt x="421794" y="401937"/>
                  <a:pt x="424287" y="407003"/>
                </a:cubicBezTo>
                <a:cubicBezTo>
                  <a:pt x="426779" y="411980"/>
                  <a:pt x="424732" y="418023"/>
                  <a:pt x="419658" y="420512"/>
                </a:cubicBezTo>
                <a:cubicBezTo>
                  <a:pt x="397138" y="431621"/>
                  <a:pt x="358684" y="444953"/>
                  <a:pt x="303764" y="444953"/>
                </a:cubicBezTo>
                <a:cubicBezTo>
                  <a:pt x="146835" y="444953"/>
                  <a:pt x="103753" y="341857"/>
                  <a:pt x="101973" y="337502"/>
                </a:cubicBezTo>
                <a:cubicBezTo>
                  <a:pt x="101528" y="336257"/>
                  <a:pt x="101261" y="335013"/>
                  <a:pt x="101261" y="333680"/>
                </a:cubicBezTo>
                <a:lnTo>
                  <a:pt x="101261" y="262935"/>
                </a:lnTo>
                <a:cubicBezTo>
                  <a:pt x="101261" y="257335"/>
                  <a:pt x="105801" y="252803"/>
                  <a:pt x="111408" y="252803"/>
                </a:cubicBezTo>
                <a:close/>
                <a:moveTo>
                  <a:pt x="10147" y="151682"/>
                </a:moveTo>
                <a:cubicBezTo>
                  <a:pt x="15754" y="151682"/>
                  <a:pt x="20294" y="156215"/>
                  <a:pt x="20294" y="161814"/>
                </a:cubicBezTo>
                <a:lnTo>
                  <a:pt x="20294" y="165191"/>
                </a:lnTo>
                <a:lnTo>
                  <a:pt x="303787" y="282333"/>
                </a:lnTo>
                <a:lnTo>
                  <a:pt x="411310" y="237894"/>
                </a:lnTo>
                <a:cubicBezTo>
                  <a:pt x="416473" y="235761"/>
                  <a:pt x="422436" y="238250"/>
                  <a:pt x="424573" y="243405"/>
                </a:cubicBezTo>
                <a:cubicBezTo>
                  <a:pt x="426709" y="248560"/>
                  <a:pt x="424217" y="254426"/>
                  <a:pt x="419054" y="256559"/>
                </a:cubicBezTo>
                <a:lnTo>
                  <a:pt x="307704" y="302598"/>
                </a:lnTo>
                <a:cubicBezTo>
                  <a:pt x="306458" y="303131"/>
                  <a:pt x="305123" y="303398"/>
                  <a:pt x="303787" y="303398"/>
                </a:cubicBezTo>
                <a:cubicBezTo>
                  <a:pt x="302541" y="303398"/>
                  <a:pt x="301206" y="303131"/>
                  <a:pt x="299960" y="302598"/>
                </a:cubicBezTo>
                <a:lnTo>
                  <a:pt x="6231" y="181278"/>
                </a:lnTo>
                <a:cubicBezTo>
                  <a:pt x="2492" y="179679"/>
                  <a:pt x="0" y="176035"/>
                  <a:pt x="0" y="171946"/>
                </a:cubicBezTo>
                <a:lnTo>
                  <a:pt x="0" y="161814"/>
                </a:lnTo>
                <a:cubicBezTo>
                  <a:pt x="0" y="156215"/>
                  <a:pt x="4539" y="151682"/>
                  <a:pt x="10147" y="151682"/>
                </a:cubicBezTo>
                <a:close/>
                <a:moveTo>
                  <a:pt x="303775" y="121342"/>
                </a:moveTo>
                <a:cubicBezTo>
                  <a:pt x="291403" y="121342"/>
                  <a:pt x="283571" y="127297"/>
                  <a:pt x="283571" y="131474"/>
                </a:cubicBezTo>
                <a:cubicBezTo>
                  <a:pt x="283571" y="135563"/>
                  <a:pt x="291403" y="141517"/>
                  <a:pt x="303775" y="141517"/>
                </a:cubicBezTo>
                <a:cubicBezTo>
                  <a:pt x="316147" y="141517"/>
                  <a:pt x="324068" y="135563"/>
                  <a:pt x="324068" y="131474"/>
                </a:cubicBezTo>
                <a:cubicBezTo>
                  <a:pt x="324068" y="127297"/>
                  <a:pt x="316147" y="121342"/>
                  <a:pt x="303775" y="121342"/>
                </a:cubicBezTo>
                <a:close/>
                <a:moveTo>
                  <a:pt x="299948" y="732"/>
                </a:moveTo>
                <a:cubicBezTo>
                  <a:pt x="302440" y="-245"/>
                  <a:pt x="305199" y="-245"/>
                  <a:pt x="307691" y="732"/>
                </a:cubicBezTo>
                <a:lnTo>
                  <a:pt x="601320" y="122142"/>
                </a:lnTo>
                <a:cubicBezTo>
                  <a:pt x="605147" y="123653"/>
                  <a:pt x="607639" y="127386"/>
                  <a:pt x="607639" y="131474"/>
                </a:cubicBezTo>
                <a:cubicBezTo>
                  <a:pt x="607639" y="135563"/>
                  <a:pt x="605147" y="139207"/>
                  <a:pt x="601320" y="140806"/>
                </a:cubicBezTo>
                <a:lnTo>
                  <a:pt x="465853" y="196801"/>
                </a:lnTo>
                <a:lnTo>
                  <a:pt x="465853" y="215021"/>
                </a:lnTo>
                <a:lnTo>
                  <a:pt x="587346" y="165159"/>
                </a:lnTo>
                <a:lnTo>
                  <a:pt x="587346" y="161782"/>
                </a:lnTo>
                <a:cubicBezTo>
                  <a:pt x="587346" y="156183"/>
                  <a:pt x="591885" y="151650"/>
                  <a:pt x="597493" y="151650"/>
                </a:cubicBezTo>
                <a:cubicBezTo>
                  <a:pt x="603100" y="151650"/>
                  <a:pt x="607639" y="156183"/>
                  <a:pt x="607639" y="161782"/>
                </a:cubicBezTo>
                <a:lnTo>
                  <a:pt x="607639" y="171914"/>
                </a:lnTo>
                <a:cubicBezTo>
                  <a:pt x="607639" y="176003"/>
                  <a:pt x="605147" y="179647"/>
                  <a:pt x="601320" y="181247"/>
                </a:cubicBezTo>
                <a:lnTo>
                  <a:pt x="465853" y="236974"/>
                </a:lnTo>
                <a:lnTo>
                  <a:pt x="465853" y="362383"/>
                </a:lnTo>
                <a:cubicBezTo>
                  <a:pt x="478225" y="349318"/>
                  <a:pt x="484367" y="336075"/>
                  <a:pt x="486058" y="331808"/>
                </a:cubicBezTo>
                <a:lnTo>
                  <a:pt x="486058" y="262927"/>
                </a:lnTo>
                <a:cubicBezTo>
                  <a:pt x="486058" y="257327"/>
                  <a:pt x="490597" y="252795"/>
                  <a:pt x="496205" y="252795"/>
                </a:cubicBezTo>
                <a:cubicBezTo>
                  <a:pt x="501812" y="252795"/>
                  <a:pt x="506351" y="257327"/>
                  <a:pt x="506351" y="262927"/>
                </a:cubicBezTo>
                <a:lnTo>
                  <a:pt x="506351" y="333675"/>
                </a:lnTo>
                <a:cubicBezTo>
                  <a:pt x="506351" y="334830"/>
                  <a:pt x="506173" y="335897"/>
                  <a:pt x="505817" y="336963"/>
                </a:cubicBezTo>
                <a:cubicBezTo>
                  <a:pt x="505372" y="338297"/>
                  <a:pt x="494869" y="367449"/>
                  <a:pt x="465853" y="389402"/>
                </a:cubicBezTo>
                <a:lnTo>
                  <a:pt x="465853" y="446818"/>
                </a:lnTo>
                <a:cubicBezTo>
                  <a:pt x="477602" y="450996"/>
                  <a:pt x="486058" y="462106"/>
                  <a:pt x="486058" y="475260"/>
                </a:cubicBezTo>
                <a:cubicBezTo>
                  <a:pt x="486058" y="491969"/>
                  <a:pt x="472440" y="505568"/>
                  <a:pt x="455707" y="505568"/>
                </a:cubicBezTo>
                <a:cubicBezTo>
                  <a:pt x="438974" y="505568"/>
                  <a:pt x="425356" y="491969"/>
                  <a:pt x="425356" y="475260"/>
                </a:cubicBezTo>
                <a:cubicBezTo>
                  <a:pt x="425356" y="462106"/>
                  <a:pt x="433812" y="450996"/>
                  <a:pt x="445560" y="446818"/>
                </a:cubicBezTo>
                <a:lnTo>
                  <a:pt x="445560" y="230041"/>
                </a:lnTo>
                <a:lnTo>
                  <a:pt x="445560" y="197689"/>
                </a:lnTo>
                <a:lnTo>
                  <a:pt x="330031" y="154583"/>
                </a:lnTo>
                <a:cubicBezTo>
                  <a:pt x="323000" y="159027"/>
                  <a:pt x="313921" y="161782"/>
                  <a:pt x="303775" y="161782"/>
                </a:cubicBezTo>
                <a:cubicBezTo>
                  <a:pt x="281079" y="161782"/>
                  <a:pt x="263277" y="148450"/>
                  <a:pt x="263277" y="131474"/>
                </a:cubicBezTo>
                <a:cubicBezTo>
                  <a:pt x="263277" y="114409"/>
                  <a:pt x="281079" y="101077"/>
                  <a:pt x="303775" y="101077"/>
                </a:cubicBezTo>
                <a:cubicBezTo>
                  <a:pt x="326560" y="101077"/>
                  <a:pt x="344272" y="114409"/>
                  <a:pt x="344272" y="131474"/>
                </a:cubicBezTo>
                <a:cubicBezTo>
                  <a:pt x="344272" y="133696"/>
                  <a:pt x="343916" y="135829"/>
                  <a:pt x="343382" y="137962"/>
                </a:cubicBezTo>
                <a:lnTo>
                  <a:pt x="454728" y="179469"/>
                </a:lnTo>
                <a:lnTo>
                  <a:pt x="570969" y="131474"/>
                </a:lnTo>
                <a:lnTo>
                  <a:pt x="303775" y="20997"/>
                </a:lnTo>
                <a:lnTo>
                  <a:pt x="36581" y="131474"/>
                </a:lnTo>
                <a:lnTo>
                  <a:pt x="303775" y="241862"/>
                </a:lnTo>
                <a:lnTo>
                  <a:pt x="406131" y="199556"/>
                </a:lnTo>
                <a:cubicBezTo>
                  <a:pt x="411293" y="197423"/>
                  <a:pt x="417257" y="199911"/>
                  <a:pt x="419393" y="205066"/>
                </a:cubicBezTo>
                <a:cubicBezTo>
                  <a:pt x="421529" y="210221"/>
                  <a:pt x="419037" y="216176"/>
                  <a:pt x="413874" y="218220"/>
                </a:cubicBezTo>
                <a:lnTo>
                  <a:pt x="307691" y="262127"/>
                </a:lnTo>
                <a:cubicBezTo>
                  <a:pt x="306445" y="262660"/>
                  <a:pt x="305110" y="262927"/>
                  <a:pt x="303775" y="262927"/>
                </a:cubicBezTo>
                <a:cubicBezTo>
                  <a:pt x="302529" y="262927"/>
                  <a:pt x="301194" y="262660"/>
                  <a:pt x="299948" y="262127"/>
                </a:cubicBezTo>
                <a:lnTo>
                  <a:pt x="6230" y="140806"/>
                </a:lnTo>
                <a:cubicBezTo>
                  <a:pt x="2492" y="139207"/>
                  <a:pt x="0" y="135563"/>
                  <a:pt x="0" y="131474"/>
                </a:cubicBezTo>
                <a:cubicBezTo>
                  <a:pt x="0" y="127386"/>
                  <a:pt x="2492" y="123653"/>
                  <a:pt x="6230" y="1221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34" y="863816"/>
            <a:ext cx="9030032" cy="59941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92538" cy="3121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1203"/>
            <a:ext cx="2344024" cy="19067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988" y="3794372"/>
            <a:ext cx="1172012" cy="2313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505" y="0"/>
            <a:ext cx="710495" cy="185821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356995" y="956945"/>
            <a:ext cx="9495155" cy="4930140"/>
            <a:chOff x="671" y="1077"/>
            <a:chExt cx="17888" cy="8646"/>
          </a:xfrm>
        </p:grpSpPr>
        <p:sp>
          <p:nvSpPr>
            <p:cNvPr id="17" name="矩形 16"/>
            <p:cNvSpPr/>
            <p:nvPr/>
          </p:nvSpPr>
          <p:spPr>
            <a:xfrm>
              <a:off x="671" y="1077"/>
              <a:ext cx="17888" cy="86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341" y="1589"/>
              <a:ext cx="16515" cy="7621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5730240" y="1858010"/>
            <a:ext cx="1265555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612098" y="1151374"/>
            <a:ext cx="3200214" cy="106984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4800" dirty="0">
                <a:solidFill>
                  <a:srgbClr val="353332"/>
                </a:solidFill>
                <a:cs typeface="+mn-ea"/>
                <a:sym typeface="+mn-lt"/>
              </a:rPr>
              <a:t>目录</a:t>
            </a:r>
            <a:r>
              <a:rPr lang="en-US" altLang="zh-CN" sz="2400" dirty="0">
                <a:solidFill>
                  <a:srgbClr val="353332"/>
                </a:solidFill>
                <a:cs typeface="+mn-ea"/>
                <a:sym typeface="+mn-lt"/>
              </a:rPr>
              <a:t>/</a:t>
            </a:r>
            <a:r>
              <a:rPr lang="en-US" altLang="zh-CN" sz="2000" dirty="0">
                <a:solidFill>
                  <a:srgbClr val="353332"/>
                </a:solidFill>
                <a:cs typeface="+mn-ea"/>
                <a:sym typeface="+mn-lt"/>
              </a:rPr>
              <a:t>CONTENTS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492207" y="2906030"/>
            <a:ext cx="3627924" cy="730973"/>
            <a:chOff x="2162007" y="1632855"/>
            <a:chExt cx="3627924" cy="730973"/>
          </a:xfrm>
        </p:grpSpPr>
        <p:sp>
          <p:nvSpPr>
            <p:cNvPr id="23" name="菱形 22"/>
            <p:cNvSpPr/>
            <p:nvPr/>
          </p:nvSpPr>
          <p:spPr>
            <a:xfrm>
              <a:off x="2162007" y="1793495"/>
              <a:ext cx="569633" cy="570333"/>
            </a:xfrm>
            <a:prstGeom prst="diamond">
              <a:avLst/>
            </a:prstGeom>
            <a:solidFill>
              <a:srgbClr val="B3672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269258" y="1848008"/>
              <a:ext cx="355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731949" y="1632855"/>
              <a:ext cx="3057982" cy="581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系统介绍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492207" y="3727575"/>
            <a:ext cx="3627615" cy="701273"/>
            <a:chOff x="2162007" y="1662555"/>
            <a:chExt cx="3627615" cy="701273"/>
          </a:xfrm>
        </p:grpSpPr>
        <p:sp>
          <p:nvSpPr>
            <p:cNvPr id="31" name="菱形 30"/>
            <p:cNvSpPr/>
            <p:nvPr/>
          </p:nvSpPr>
          <p:spPr>
            <a:xfrm>
              <a:off x="2162007" y="1793495"/>
              <a:ext cx="569633" cy="570333"/>
            </a:xfrm>
            <a:prstGeom prst="diamond">
              <a:avLst/>
            </a:prstGeom>
            <a:solidFill>
              <a:srgbClr val="E2A52A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269258" y="1848008"/>
              <a:ext cx="355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731640" y="1662555"/>
              <a:ext cx="3057982" cy="581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具体展示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140282" y="2905690"/>
            <a:ext cx="3637140" cy="727503"/>
            <a:chOff x="2162007" y="1636325"/>
            <a:chExt cx="3637140" cy="727503"/>
          </a:xfrm>
        </p:grpSpPr>
        <p:sp>
          <p:nvSpPr>
            <p:cNvPr id="35" name="菱形 34"/>
            <p:cNvSpPr/>
            <p:nvPr/>
          </p:nvSpPr>
          <p:spPr>
            <a:xfrm>
              <a:off x="2162007" y="1793495"/>
              <a:ext cx="569633" cy="570333"/>
            </a:xfrm>
            <a:prstGeom prst="diamond">
              <a:avLst/>
            </a:prstGeom>
            <a:solidFill>
              <a:srgbClr val="9A947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269258" y="1848008"/>
              <a:ext cx="355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741165" y="1636325"/>
              <a:ext cx="3057982" cy="581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编写思路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149807" y="3894710"/>
            <a:ext cx="3367660" cy="866460"/>
            <a:chOff x="2171532" y="1812545"/>
            <a:chExt cx="3367660" cy="866460"/>
          </a:xfrm>
        </p:grpSpPr>
        <p:sp>
          <p:nvSpPr>
            <p:cNvPr id="41" name="菱形 40"/>
            <p:cNvSpPr/>
            <p:nvPr/>
          </p:nvSpPr>
          <p:spPr>
            <a:xfrm>
              <a:off x="2171532" y="1812545"/>
              <a:ext cx="569633" cy="570333"/>
            </a:xfrm>
            <a:prstGeom prst="diamond">
              <a:avLst/>
            </a:prstGeom>
            <a:solidFill>
              <a:srgbClr val="35333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269258" y="1848008"/>
              <a:ext cx="355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62972" y="1848008"/>
              <a:ext cx="27762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心得总结</a:t>
              </a:r>
            </a:p>
            <a:p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356995" y="963930"/>
            <a:ext cx="9495155" cy="4930140"/>
            <a:chOff x="671" y="1077"/>
            <a:chExt cx="17888" cy="8646"/>
          </a:xfrm>
        </p:grpSpPr>
        <p:sp>
          <p:nvSpPr>
            <p:cNvPr id="17" name="矩形 16"/>
            <p:cNvSpPr/>
            <p:nvPr/>
          </p:nvSpPr>
          <p:spPr>
            <a:xfrm>
              <a:off x="671" y="1077"/>
              <a:ext cx="17888" cy="86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41" y="1589"/>
              <a:ext cx="16515" cy="7621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7" name="任意形状 36"/>
          <p:cNvSpPr/>
          <p:nvPr/>
        </p:nvSpPr>
        <p:spPr>
          <a:xfrm>
            <a:off x="5048885" y="2263775"/>
            <a:ext cx="1751330" cy="1165225"/>
          </a:xfrm>
          <a:custGeom>
            <a:avLst/>
            <a:gdLst>
              <a:gd name="connsiteX0" fmla="*/ 67 w 3890860"/>
              <a:gd name="connsiteY0" fmla="*/ 1524481 h 3192281"/>
              <a:gd name="connsiteX1" fmla="*/ 2223314 w 3890860"/>
              <a:gd name="connsiteY1" fmla="*/ 481 h 3192281"/>
              <a:gd name="connsiteX2" fmla="*/ 3890750 w 3890860"/>
              <a:gd name="connsiteY2" fmla="*/ 1381046 h 3192281"/>
              <a:gd name="connsiteX3" fmla="*/ 2295032 w 3890860"/>
              <a:gd name="connsiteY3" fmla="*/ 3191917 h 3192281"/>
              <a:gd name="connsiteX4" fmla="*/ 67 w 3890860"/>
              <a:gd name="connsiteY4" fmla="*/ 1524481 h 319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860" h="3192281">
                <a:moveTo>
                  <a:pt x="67" y="1524481"/>
                </a:moveTo>
                <a:cubicBezTo>
                  <a:pt x="-11886" y="992575"/>
                  <a:pt x="1574867" y="24387"/>
                  <a:pt x="2223314" y="481"/>
                </a:cubicBezTo>
                <a:cubicBezTo>
                  <a:pt x="2871761" y="-23425"/>
                  <a:pt x="3878797" y="849140"/>
                  <a:pt x="3890750" y="1381046"/>
                </a:cubicBezTo>
                <a:cubicBezTo>
                  <a:pt x="3902703" y="1912952"/>
                  <a:pt x="2943479" y="3168011"/>
                  <a:pt x="2295032" y="3191917"/>
                </a:cubicBezTo>
                <a:cubicBezTo>
                  <a:pt x="1646585" y="3215823"/>
                  <a:pt x="12020" y="2056387"/>
                  <a:pt x="67" y="1524481"/>
                </a:cubicBezTo>
                <a:close/>
              </a:path>
            </a:pathLst>
          </a:cu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61140" y="4221225"/>
            <a:ext cx="3279724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ADD YOUR TITLE HERE</a:t>
            </a:r>
            <a:endParaRPr kumimoji="1" lang="en-US" altLang="zh-CN" sz="10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98588" y="2579855"/>
            <a:ext cx="1005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kumimoji="1"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38500" y="3641725"/>
            <a:ext cx="57150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73380" y="3428726"/>
            <a:ext cx="3855244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系统介绍</a:t>
            </a: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2" grpId="0"/>
      <p:bldP spid="13" grpId="0"/>
      <p:bldP spid="24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660" y="220980"/>
            <a:ext cx="320357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系统介绍</a:t>
            </a:r>
            <a:endParaRPr kumimoji="1" lang="zh-CN" altLang="en-US" sz="20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grpSp>
        <p:nvGrpSpPr>
          <p:cNvPr id="34" name="Group 1"/>
          <p:cNvGrpSpPr/>
          <p:nvPr/>
        </p:nvGrpSpPr>
        <p:grpSpPr>
          <a:xfrm>
            <a:off x="3505201" y="1730953"/>
            <a:ext cx="5241291" cy="3416354"/>
            <a:chOff x="4409440" y="2325113"/>
            <a:chExt cx="3914459" cy="2773362"/>
          </a:xfrm>
          <a:solidFill>
            <a:srgbClr val="656A63"/>
          </a:solidFill>
        </p:grpSpPr>
        <p:sp>
          <p:nvSpPr>
            <p:cNvPr id="35" name="Freeform 5"/>
            <p:cNvSpPr/>
            <p:nvPr/>
          </p:nvSpPr>
          <p:spPr bwMode="auto">
            <a:xfrm rot="5400000">
              <a:off x="6374111" y="3302488"/>
              <a:ext cx="555665" cy="2490568"/>
            </a:xfrm>
            <a:custGeom>
              <a:avLst/>
              <a:gdLst>
                <a:gd name="T0" fmla="*/ 0 w 224"/>
                <a:gd name="T1" fmla="*/ 0 h 1004"/>
                <a:gd name="T2" fmla="*/ 0 w 224"/>
                <a:gd name="T3" fmla="*/ 1004 h 1004"/>
                <a:gd name="T4" fmla="*/ 224 w 224"/>
                <a:gd name="T5" fmla="*/ 826 h 1004"/>
                <a:gd name="T6" fmla="*/ 224 w 224"/>
                <a:gd name="T7" fmla="*/ 0 h 1004"/>
                <a:gd name="T8" fmla="*/ 0 w 224"/>
                <a:gd name="T9" fmla="*/ 0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1004">
                  <a:moveTo>
                    <a:pt x="0" y="0"/>
                  </a:moveTo>
                  <a:lnTo>
                    <a:pt x="0" y="1004"/>
                  </a:lnTo>
                  <a:lnTo>
                    <a:pt x="224" y="826"/>
                  </a:lnTo>
                  <a:lnTo>
                    <a:pt x="2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A52A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36" name="Freeform 6"/>
            <p:cNvSpPr/>
            <p:nvPr/>
          </p:nvSpPr>
          <p:spPr bwMode="auto">
            <a:xfrm rot="5400000">
              <a:off x="7535053" y="4309630"/>
              <a:ext cx="1101407" cy="476284"/>
            </a:xfrm>
            <a:custGeom>
              <a:avLst/>
              <a:gdLst>
                <a:gd name="T0" fmla="*/ 222 w 444"/>
                <a:gd name="T1" fmla="*/ 0 h 192"/>
                <a:gd name="T2" fmla="*/ 444 w 444"/>
                <a:gd name="T3" fmla="*/ 192 h 192"/>
                <a:gd name="T4" fmla="*/ 222 w 444"/>
                <a:gd name="T5" fmla="*/ 192 h 192"/>
                <a:gd name="T6" fmla="*/ 0 w 444"/>
                <a:gd name="T7" fmla="*/ 192 h 192"/>
                <a:gd name="T8" fmla="*/ 222 w 444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" h="192">
                  <a:moveTo>
                    <a:pt x="222" y="0"/>
                  </a:moveTo>
                  <a:lnTo>
                    <a:pt x="444" y="192"/>
                  </a:lnTo>
                  <a:lnTo>
                    <a:pt x="222" y="192"/>
                  </a:lnTo>
                  <a:lnTo>
                    <a:pt x="0" y="192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E2A52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37" name="Freeform 7"/>
            <p:cNvSpPr/>
            <p:nvPr/>
          </p:nvSpPr>
          <p:spPr bwMode="auto">
            <a:xfrm rot="5400000">
              <a:off x="5766353" y="3066827"/>
              <a:ext cx="560626" cy="1845600"/>
            </a:xfrm>
            <a:custGeom>
              <a:avLst/>
              <a:gdLst>
                <a:gd name="T0" fmla="*/ 0 w 226"/>
                <a:gd name="T1" fmla="*/ 744 h 744"/>
                <a:gd name="T2" fmla="*/ 0 w 226"/>
                <a:gd name="T3" fmla="*/ 0 h 744"/>
                <a:gd name="T4" fmla="*/ 226 w 226"/>
                <a:gd name="T5" fmla="*/ 178 h 744"/>
                <a:gd name="T6" fmla="*/ 226 w 226"/>
                <a:gd name="T7" fmla="*/ 744 h 744"/>
                <a:gd name="T8" fmla="*/ 0 w 226"/>
                <a:gd name="T9" fmla="*/ 744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744">
                  <a:moveTo>
                    <a:pt x="0" y="744"/>
                  </a:moveTo>
                  <a:lnTo>
                    <a:pt x="0" y="0"/>
                  </a:lnTo>
                  <a:lnTo>
                    <a:pt x="226" y="178"/>
                  </a:lnTo>
                  <a:lnTo>
                    <a:pt x="226" y="744"/>
                  </a:lnTo>
                  <a:lnTo>
                    <a:pt x="0" y="744"/>
                  </a:lnTo>
                  <a:close/>
                </a:path>
              </a:pathLst>
            </a:custGeom>
            <a:solidFill>
              <a:srgbClr val="B3672E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38" name="Freeform 8"/>
            <p:cNvSpPr/>
            <p:nvPr/>
          </p:nvSpPr>
          <p:spPr bwMode="auto">
            <a:xfrm rot="5400000">
              <a:off x="4384633" y="3749004"/>
              <a:ext cx="1101407" cy="476284"/>
            </a:xfrm>
            <a:custGeom>
              <a:avLst/>
              <a:gdLst>
                <a:gd name="T0" fmla="*/ 222 w 444"/>
                <a:gd name="T1" fmla="*/ 192 h 192"/>
                <a:gd name="T2" fmla="*/ 444 w 444"/>
                <a:gd name="T3" fmla="*/ 0 h 192"/>
                <a:gd name="T4" fmla="*/ 222 w 444"/>
                <a:gd name="T5" fmla="*/ 0 h 192"/>
                <a:gd name="T6" fmla="*/ 0 w 444"/>
                <a:gd name="T7" fmla="*/ 0 h 192"/>
                <a:gd name="T8" fmla="*/ 222 w 44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" h="192">
                  <a:moveTo>
                    <a:pt x="222" y="192"/>
                  </a:moveTo>
                  <a:lnTo>
                    <a:pt x="444" y="0"/>
                  </a:lnTo>
                  <a:lnTo>
                    <a:pt x="222" y="0"/>
                  </a:lnTo>
                  <a:lnTo>
                    <a:pt x="0" y="0"/>
                  </a:lnTo>
                  <a:lnTo>
                    <a:pt x="222" y="192"/>
                  </a:lnTo>
                  <a:close/>
                </a:path>
              </a:pathLst>
            </a:custGeom>
            <a:solidFill>
              <a:srgbClr val="B3672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39" name="Freeform 9"/>
            <p:cNvSpPr/>
            <p:nvPr/>
          </p:nvSpPr>
          <p:spPr bwMode="auto">
            <a:xfrm rot="5400000">
              <a:off x="6361707" y="2471471"/>
              <a:ext cx="560626" cy="1915059"/>
            </a:xfrm>
            <a:custGeom>
              <a:avLst/>
              <a:gdLst>
                <a:gd name="T0" fmla="*/ 226 w 226"/>
                <a:gd name="T1" fmla="*/ 0 h 772"/>
                <a:gd name="T2" fmla="*/ 226 w 226"/>
                <a:gd name="T3" fmla="*/ 772 h 772"/>
                <a:gd name="T4" fmla="*/ 0 w 226"/>
                <a:gd name="T5" fmla="*/ 594 h 772"/>
                <a:gd name="T6" fmla="*/ 0 w 226"/>
                <a:gd name="T7" fmla="*/ 0 h 772"/>
                <a:gd name="T8" fmla="*/ 226 w 226"/>
                <a:gd name="T9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772">
                  <a:moveTo>
                    <a:pt x="226" y="0"/>
                  </a:moveTo>
                  <a:lnTo>
                    <a:pt x="226" y="772"/>
                  </a:lnTo>
                  <a:lnTo>
                    <a:pt x="0" y="594"/>
                  </a:lnTo>
                  <a:lnTo>
                    <a:pt x="0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9A9479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40" name="Freeform 10"/>
            <p:cNvSpPr/>
            <p:nvPr/>
          </p:nvSpPr>
          <p:spPr bwMode="auto">
            <a:xfrm rot="5400000">
              <a:off x="7237376" y="3188378"/>
              <a:ext cx="1101407" cy="476284"/>
            </a:xfrm>
            <a:custGeom>
              <a:avLst/>
              <a:gdLst>
                <a:gd name="T0" fmla="*/ 222 w 444"/>
                <a:gd name="T1" fmla="*/ 0 h 192"/>
                <a:gd name="T2" fmla="*/ 0 w 444"/>
                <a:gd name="T3" fmla="*/ 192 h 192"/>
                <a:gd name="T4" fmla="*/ 222 w 444"/>
                <a:gd name="T5" fmla="*/ 192 h 192"/>
                <a:gd name="T6" fmla="*/ 444 w 444"/>
                <a:gd name="T7" fmla="*/ 192 h 192"/>
                <a:gd name="T8" fmla="*/ 222 w 444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" h="192">
                  <a:moveTo>
                    <a:pt x="222" y="0"/>
                  </a:moveTo>
                  <a:lnTo>
                    <a:pt x="0" y="192"/>
                  </a:lnTo>
                  <a:lnTo>
                    <a:pt x="222" y="192"/>
                  </a:lnTo>
                  <a:lnTo>
                    <a:pt x="444" y="192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9A947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41" name="Freeform 11"/>
            <p:cNvSpPr/>
            <p:nvPr/>
          </p:nvSpPr>
          <p:spPr bwMode="auto">
            <a:xfrm rot="5400000">
              <a:off x="5617514" y="1816581"/>
              <a:ext cx="560626" cy="2123433"/>
            </a:xfrm>
            <a:custGeom>
              <a:avLst/>
              <a:gdLst>
                <a:gd name="T0" fmla="*/ 226 w 226"/>
                <a:gd name="T1" fmla="*/ 856 h 856"/>
                <a:gd name="T2" fmla="*/ 226 w 226"/>
                <a:gd name="T3" fmla="*/ 0 h 856"/>
                <a:gd name="T4" fmla="*/ 0 w 226"/>
                <a:gd name="T5" fmla="*/ 178 h 856"/>
                <a:gd name="T6" fmla="*/ 0 w 226"/>
                <a:gd name="T7" fmla="*/ 856 h 856"/>
                <a:gd name="T8" fmla="*/ 226 w 226"/>
                <a:gd name="T9" fmla="*/ 856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856">
                  <a:moveTo>
                    <a:pt x="226" y="856"/>
                  </a:moveTo>
                  <a:lnTo>
                    <a:pt x="226" y="0"/>
                  </a:lnTo>
                  <a:lnTo>
                    <a:pt x="0" y="178"/>
                  </a:lnTo>
                  <a:lnTo>
                    <a:pt x="0" y="856"/>
                  </a:lnTo>
                  <a:lnTo>
                    <a:pt x="226" y="856"/>
                  </a:lnTo>
                  <a:close/>
                </a:path>
              </a:pathLst>
            </a:custGeom>
            <a:solidFill>
              <a:srgbClr val="B3672E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42" name="Freeform 12"/>
            <p:cNvSpPr/>
            <p:nvPr/>
          </p:nvSpPr>
          <p:spPr bwMode="auto">
            <a:xfrm rot="5400000">
              <a:off x="4096878" y="2637675"/>
              <a:ext cx="1101407" cy="476284"/>
            </a:xfrm>
            <a:custGeom>
              <a:avLst/>
              <a:gdLst>
                <a:gd name="T0" fmla="*/ 222 w 444"/>
                <a:gd name="T1" fmla="*/ 192 h 192"/>
                <a:gd name="T2" fmla="*/ 0 w 444"/>
                <a:gd name="T3" fmla="*/ 0 h 192"/>
                <a:gd name="T4" fmla="*/ 222 w 444"/>
                <a:gd name="T5" fmla="*/ 0 h 192"/>
                <a:gd name="T6" fmla="*/ 444 w 444"/>
                <a:gd name="T7" fmla="*/ 0 h 192"/>
                <a:gd name="T8" fmla="*/ 222 w 444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4" h="192">
                  <a:moveTo>
                    <a:pt x="222" y="192"/>
                  </a:moveTo>
                  <a:lnTo>
                    <a:pt x="0" y="0"/>
                  </a:lnTo>
                  <a:lnTo>
                    <a:pt x="222" y="0"/>
                  </a:lnTo>
                  <a:lnTo>
                    <a:pt x="444" y="0"/>
                  </a:lnTo>
                  <a:lnTo>
                    <a:pt x="222" y="192"/>
                  </a:lnTo>
                  <a:close/>
                </a:path>
              </a:pathLst>
            </a:custGeom>
            <a:solidFill>
              <a:srgbClr val="B3672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AU">
                <a:cs typeface="+mn-ea"/>
                <a:sym typeface="+mn-lt"/>
              </a:endParaRPr>
            </a:p>
          </p:txBody>
        </p:sp>
      </p:grpSp>
      <p:sp>
        <p:nvSpPr>
          <p:cNvPr id="43" name="TextBox 14"/>
          <p:cNvSpPr txBox="1"/>
          <p:nvPr/>
        </p:nvSpPr>
        <p:spPr>
          <a:xfrm>
            <a:off x="4363091" y="2227725"/>
            <a:ext cx="169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功能</a:t>
            </a:r>
            <a:endParaRPr 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4" name="TextBox 15"/>
          <p:cNvSpPr txBox="1"/>
          <p:nvPr/>
        </p:nvSpPr>
        <p:spPr>
          <a:xfrm>
            <a:off x="6011494" y="2898675"/>
            <a:ext cx="169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数据结构</a:t>
            </a:r>
            <a:endParaRPr 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5" name="TextBox 16"/>
          <p:cNvSpPr txBox="1"/>
          <p:nvPr/>
        </p:nvSpPr>
        <p:spPr>
          <a:xfrm>
            <a:off x="4574245" y="3567942"/>
            <a:ext cx="169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功能模块</a:t>
            </a:r>
            <a:endParaRPr 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TextBox 17"/>
          <p:cNvSpPr txBox="1"/>
          <p:nvPr/>
        </p:nvSpPr>
        <p:spPr>
          <a:xfrm>
            <a:off x="6253962" y="4302594"/>
            <a:ext cx="169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功能模块</a:t>
            </a:r>
            <a:endParaRPr 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0" name="TextBox 45"/>
          <p:cNvSpPr txBox="1"/>
          <p:nvPr/>
        </p:nvSpPr>
        <p:spPr>
          <a:xfrm>
            <a:off x="551896" y="1929395"/>
            <a:ext cx="2570272" cy="831585"/>
          </a:xfrm>
          <a:prstGeom prst="rect">
            <a:avLst/>
          </a:prstGeom>
        </p:spPr>
        <p:txBody>
          <a:bodyPr vert="horz" wrap="none" lIns="0" tIns="0" rIns="0" bIns="0" anchor="b" anchorCtr="1">
            <a:normAutofit/>
          </a:bodyPr>
          <a:lstStyle/>
          <a:p>
            <a:pPr algn="ctr"/>
            <a:r>
              <a:rPr lang="zh-CN" altLang="en-US" sz="2000" b="1" kern="900" dirty="0">
                <a:solidFill>
                  <a:schemeClr val="accent2"/>
                </a:solidFill>
                <a:cs typeface="+mn-ea"/>
                <a:sym typeface="+mn-lt"/>
              </a:rPr>
              <a:t>实现简单的学生</a:t>
            </a:r>
            <a:endParaRPr lang="en-US" altLang="zh-CN" sz="2000" b="1" kern="900" dirty="0">
              <a:solidFill>
                <a:schemeClr val="accent2"/>
              </a:solidFill>
              <a:cs typeface="+mn-ea"/>
              <a:sym typeface="+mn-lt"/>
            </a:endParaRPr>
          </a:p>
          <a:p>
            <a:pPr algn="ctr"/>
            <a:r>
              <a:rPr lang="zh-CN" altLang="en-US" sz="2000" b="1" kern="900" dirty="0">
                <a:solidFill>
                  <a:schemeClr val="accent2"/>
                </a:solidFill>
                <a:cs typeface="+mn-ea"/>
                <a:sym typeface="+mn-lt"/>
              </a:rPr>
              <a:t>宿舍基本信息管理</a:t>
            </a:r>
            <a:endParaRPr lang="zh-CN" altLang="en-US" sz="1600" b="1" kern="900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15" name="TextBox 45"/>
          <p:cNvSpPr txBox="1"/>
          <p:nvPr/>
        </p:nvSpPr>
        <p:spPr>
          <a:xfrm>
            <a:off x="1140968" y="3583097"/>
            <a:ext cx="1981200" cy="421005"/>
          </a:xfrm>
          <a:prstGeom prst="rect">
            <a:avLst/>
          </a:prstGeom>
        </p:spPr>
        <p:txBody>
          <a:bodyPr vert="horz" wrap="none" lIns="0" tIns="0" rIns="0" bIns="0" anchor="b" anchorCtr="1">
            <a:normAutofit/>
          </a:bodyPr>
          <a:lstStyle/>
          <a:p>
            <a:pPr algn="ctr"/>
            <a:r>
              <a:rPr lang="zh-CN" altLang="en-US" sz="2000" b="1" kern="900" dirty="0">
                <a:solidFill>
                  <a:schemeClr val="accent2"/>
                </a:solidFill>
                <a:cs typeface="+mn-ea"/>
                <a:sym typeface="+mn-lt"/>
              </a:rPr>
              <a:t>录入、删除、查询、修改</a:t>
            </a:r>
          </a:p>
        </p:txBody>
      </p:sp>
      <p:sp>
        <p:nvSpPr>
          <p:cNvPr id="19" name="TextBox 45"/>
          <p:cNvSpPr txBox="1"/>
          <p:nvPr/>
        </p:nvSpPr>
        <p:spPr>
          <a:xfrm>
            <a:off x="8686800" y="2760980"/>
            <a:ext cx="1981200" cy="421005"/>
          </a:xfrm>
          <a:prstGeom prst="rect">
            <a:avLst/>
          </a:prstGeom>
        </p:spPr>
        <p:txBody>
          <a:bodyPr vert="horz" wrap="none" lIns="0" tIns="0" rIns="0" bIns="0" anchor="b" anchorCtr="1">
            <a:normAutofit/>
          </a:bodyPr>
          <a:lstStyle/>
          <a:p>
            <a:pPr algn="ctr"/>
            <a:r>
              <a:rPr lang="zh-CN" altLang="en-US" sz="2000" b="1" kern="900" dirty="0">
                <a:solidFill>
                  <a:schemeClr val="accent2"/>
                </a:solidFill>
                <a:cs typeface="+mn-ea"/>
                <a:sym typeface="+mn-lt"/>
              </a:rPr>
              <a:t>链表的各项操作</a:t>
            </a:r>
          </a:p>
        </p:txBody>
      </p:sp>
      <p:sp>
        <p:nvSpPr>
          <p:cNvPr id="9" name="TextBox 45"/>
          <p:cNvSpPr txBox="1"/>
          <p:nvPr/>
        </p:nvSpPr>
        <p:spPr>
          <a:xfrm>
            <a:off x="9287742" y="4141508"/>
            <a:ext cx="1981200" cy="421005"/>
          </a:xfrm>
          <a:prstGeom prst="rect">
            <a:avLst/>
          </a:prstGeom>
        </p:spPr>
        <p:txBody>
          <a:bodyPr vert="horz" wrap="none" lIns="0" tIns="0" rIns="0" bIns="0" anchor="b" anchorCtr="1">
            <a:normAutofit/>
          </a:bodyPr>
          <a:lstStyle/>
          <a:p>
            <a:pPr algn="ctr"/>
            <a:r>
              <a:rPr lang="zh-CN" altLang="en-US" sz="2000" b="1" kern="900" dirty="0">
                <a:solidFill>
                  <a:schemeClr val="accent2"/>
                </a:solidFill>
                <a:cs typeface="+mn-ea"/>
                <a:sym typeface="+mn-lt"/>
              </a:rPr>
              <a:t>浏览、添加、排序、退出</a:t>
            </a:r>
            <a:endParaRPr lang="zh-CN" altLang="en-US" sz="2000" b="1" kern="9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660" y="220980"/>
            <a:ext cx="320357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系统介绍</a:t>
            </a:r>
            <a:endParaRPr kumimoji="1" lang="zh-CN" altLang="en-US" sz="20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352735" y="1752600"/>
            <a:ext cx="1950718" cy="1950718"/>
            <a:chOff x="1817430" y="2103120"/>
            <a:chExt cx="1950718" cy="1950718"/>
          </a:xfrm>
          <a:solidFill>
            <a:srgbClr val="9A9479">
              <a:alpha val="85000"/>
            </a:srgbClr>
          </a:solidFill>
        </p:grpSpPr>
        <p:sp>
          <p:nvSpPr>
            <p:cNvPr id="8" name="泪滴形 7"/>
            <p:cNvSpPr/>
            <p:nvPr/>
          </p:nvSpPr>
          <p:spPr>
            <a:xfrm>
              <a:off x="1817430" y="2103120"/>
              <a:ext cx="1950718" cy="1950718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341383" y="2601425"/>
              <a:ext cx="90281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系统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介绍</a:t>
              </a:r>
              <a:endParaRPr 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931142" y="1753235"/>
            <a:ext cx="1950718" cy="1950718"/>
            <a:chOff x="1817430" y="2103120"/>
            <a:chExt cx="1950718" cy="1950718"/>
          </a:xfrm>
          <a:solidFill>
            <a:srgbClr val="B3672E"/>
          </a:solidFill>
        </p:grpSpPr>
        <p:sp>
          <p:nvSpPr>
            <p:cNvPr id="52" name="泪滴形 51"/>
            <p:cNvSpPr/>
            <p:nvPr/>
          </p:nvSpPr>
          <p:spPr>
            <a:xfrm>
              <a:off x="1817430" y="2103120"/>
              <a:ext cx="1950718" cy="1950718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341383" y="2601425"/>
              <a:ext cx="902811" cy="95410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系统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介绍</a:t>
              </a:r>
              <a:endParaRPr 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箭头: 右 8"/>
          <p:cNvSpPr/>
          <p:nvPr/>
        </p:nvSpPr>
        <p:spPr>
          <a:xfrm>
            <a:off x="5187567" y="2311620"/>
            <a:ext cx="2298924" cy="556260"/>
          </a:xfrm>
          <a:prstGeom prst="rightArrow">
            <a:avLst>
              <a:gd name="adj1" fmla="val 50000"/>
              <a:gd name="adj2" fmla="val 95205"/>
            </a:avLst>
          </a:pr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683610" y="4012956"/>
            <a:ext cx="8490168" cy="82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实现简单的学生宿舍基本信息管理，宿舍的基本信息包括楼号、房间号、面积、所容纳人数、已入住人数等</a:t>
            </a:r>
          </a:p>
        </p:txBody>
      </p:sp>
      <p:sp>
        <p:nvSpPr>
          <p:cNvPr id="40" name="Shape 717"/>
          <p:cNvSpPr txBox="1"/>
          <p:nvPr/>
        </p:nvSpPr>
        <p:spPr>
          <a:xfrm>
            <a:off x="1773145" y="4931928"/>
            <a:ext cx="8490168" cy="5329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通过这个系统可以实现对宿舍信息的增删改查操作，宿舍信息管理系统主要是运用链表的操作来实现，数据域存放楼号、房间号、面积、所容纳人数、已入住人数等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箭头: 右 8">
            <a:extLst>
              <a:ext uri="{FF2B5EF4-FFF2-40B4-BE49-F238E27FC236}">
                <a16:creationId xmlns:a16="http://schemas.microsoft.com/office/drawing/2014/main" id="{8AB884C8-7F0A-10CA-5C9D-382C830F1822}"/>
              </a:ext>
            </a:extLst>
          </p:cNvPr>
          <p:cNvSpPr/>
          <p:nvPr/>
        </p:nvSpPr>
        <p:spPr>
          <a:xfrm rot="10800000">
            <a:off x="4742916" y="2311620"/>
            <a:ext cx="2298924" cy="556260"/>
          </a:xfrm>
          <a:prstGeom prst="rightArrow">
            <a:avLst>
              <a:gd name="adj1" fmla="val 50000"/>
              <a:gd name="adj2" fmla="val 95205"/>
            </a:avLst>
          </a:pr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39" grpId="0"/>
      <p:bldP spid="40" grpId="0"/>
      <p:bldP spid="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356995" y="963930"/>
            <a:ext cx="9495155" cy="4930140"/>
            <a:chOff x="671" y="1077"/>
            <a:chExt cx="17888" cy="8646"/>
          </a:xfrm>
        </p:grpSpPr>
        <p:sp>
          <p:nvSpPr>
            <p:cNvPr id="17" name="矩形 16"/>
            <p:cNvSpPr/>
            <p:nvPr/>
          </p:nvSpPr>
          <p:spPr>
            <a:xfrm>
              <a:off x="671" y="1077"/>
              <a:ext cx="17888" cy="86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41" y="1589"/>
              <a:ext cx="16515" cy="7621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7" name="任意形状 36"/>
          <p:cNvSpPr/>
          <p:nvPr/>
        </p:nvSpPr>
        <p:spPr>
          <a:xfrm>
            <a:off x="5048885" y="2263775"/>
            <a:ext cx="1751330" cy="1165225"/>
          </a:xfrm>
          <a:custGeom>
            <a:avLst/>
            <a:gdLst>
              <a:gd name="connsiteX0" fmla="*/ 67 w 3890860"/>
              <a:gd name="connsiteY0" fmla="*/ 1524481 h 3192281"/>
              <a:gd name="connsiteX1" fmla="*/ 2223314 w 3890860"/>
              <a:gd name="connsiteY1" fmla="*/ 481 h 3192281"/>
              <a:gd name="connsiteX2" fmla="*/ 3890750 w 3890860"/>
              <a:gd name="connsiteY2" fmla="*/ 1381046 h 3192281"/>
              <a:gd name="connsiteX3" fmla="*/ 2295032 w 3890860"/>
              <a:gd name="connsiteY3" fmla="*/ 3191917 h 3192281"/>
              <a:gd name="connsiteX4" fmla="*/ 67 w 3890860"/>
              <a:gd name="connsiteY4" fmla="*/ 1524481 h 319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860" h="3192281">
                <a:moveTo>
                  <a:pt x="67" y="1524481"/>
                </a:moveTo>
                <a:cubicBezTo>
                  <a:pt x="-11886" y="992575"/>
                  <a:pt x="1574867" y="24387"/>
                  <a:pt x="2223314" y="481"/>
                </a:cubicBezTo>
                <a:cubicBezTo>
                  <a:pt x="2871761" y="-23425"/>
                  <a:pt x="3878797" y="849140"/>
                  <a:pt x="3890750" y="1381046"/>
                </a:cubicBezTo>
                <a:cubicBezTo>
                  <a:pt x="3902703" y="1912952"/>
                  <a:pt x="2943479" y="3168011"/>
                  <a:pt x="2295032" y="3191917"/>
                </a:cubicBezTo>
                <a:cubicBezTo>
                  <a:pt x="1646585" y="3215823"/>
                  <a:pt x="12020" y="2056387"/>
                  <a:pt x="67" y="1524481"/>
                </a:cubicBezTo>
                <a:close/>
              </a:path>
            </a:pathLst>
          </a:cu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61140" y="4221225"/>
            <a:ext cx="3279724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ADD YOUR TITLE HERE</a:t>
            </a:r>
            <a:endParaRPr kumimoji="1" lang="en-US" altLang="zh-CN" sz="10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98588" y="2579855"/>
            <a:ext cx="10051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kumimoji="1"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38500" y="3641725"/>
            <a:ext cx="57150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73380" y="3428726"/>
            <a:ext cx="3855244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编写思路</a:t>
            </a: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12" grpId="0"/>
      <p:bldP spid="13" grpId="0"/>
      <p:bldP spid="24" grpId="0" bldLvl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356995" y="963930"/>
            <a:ext cx="9495155" cy="4930140"/>
            <a:chOff x="671" y="1077"/>
            <a:chExt cx="17888" cy="8646"/>
          </a:xfrm>
        </p:grpSpPr>
        <p:sp>
          <p:nvSpPr>
            <p:cNvPr id="17" name="矩形 16"/>
            <p:cNvSpPr/>
            <p:nvPr/>
          </p:nvSpPr>
          <p:spPr>
            <a:xfrm>
              <a:off x="671" y="1077"/>
              <a:ext cx="17888" cy="86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41" y="1589"/>
              <a:ext cx="16515" cy="7621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361140" y="4221225"/>
            <a:ext cx="3279724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0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ADD YOUR TITLE HERE</a:t>
            </a:r>
            <a:endParaRPr kumimoji="1" lang="en-US" altLang="zh-CN" sz="10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38500" y="3641725"/>
            <a:ext cx="57150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A4CF597-D83D-0136-59F7-72CE2EEB63C2}"/>
              </a:ext>
            </a:extLst>
          </p:cNvPr>
          <p:cNvSpPr/>
          <p:nvPr/>
        </p:nvSpPr>
        <p:spPr>
          <a:xfrm>
            <a:off x="1612491" y="2339521"/>
            <a:ext cx="8866498" cy="738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D175725-2791-5EAC-6B6B-B8B4B804464E}"/>
              </a:ext>
            </a:extLst>
          </p:cNvPr>
          <p:cNvCxnSpPr/>
          <p:nvPr/>
        </p:nvCxnSpPr>
        <p:spPr>
          <a:xfrm>
            <a:off x="3388993" y="2332857"/>
            <a:ext cx="0" cy="7382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FC0F479-71B3-A44A-8A6E-A8A0C824CD2B}"/>
              </a:ext>
            </a:extLst>
          </p:cNvPr>
          <p:cNvCxnSpPr/>
          <p:nvPr/>
        </p:nvCxnSpPr>
        <p:spPr>
          <a:xfrm>
            <a:off x="5212877" y="2313829"/>
            <a:ext cx="0" cy="7382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D348969-4CA2-F179-5267-5B5056A60DEF}"/>
              </a:ext>
            </a:extLst>
          </p:cNvPr>
          <p:cNvCxnSpPr/>
          <p:nvPr/>
        </p:nvCxnSpPr>
        <p:spPr>
          <a:xfrm>
            <a:off x="6197534" y="2313828"/>
            <a:ext cx="0" cy="7382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F1CF308-D15F-18E2-01F5-AB65D8403A31}"/>
              </a:ext>
            </a:extLst>
          </p:cNvPr>
          <p:cNvCxnSpPr/>
          <p:nvPr/>
        </p:nvCxnSpPr>
        <p:spPr>
          <a:xfrm>
            <a:off x="7749600" y="2351842"/>
            <a:ext cx="0" cy="7382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B4CD96D-D165-AC2B-4C9A-044F8D861064}"/>
              </a:ext>
            </a:extLst>
          </p:cNvPr>
          <p:cNvCxnSpPr/>
          <p:nvPr/>
        </p:nvCxnSpPr>
        <p:spPr>
          <a:xfrm>
            <a:off x="9180194" y="2339521"/>
            <a:ext cx="0" cy="73828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5E913C7-CDAF-36E7-C5AD-E8B206CF32E7}"/>
              </a:ext>
            </a:extLst>
          </p:cNvPr>
          <p:cNvSpPr txBox="1"/>
          <p:nvPr/>
        </p:nvSpPr>
        <p:spPr>
          <a:xfrm>
            <a:off x="1664292" y="2523997"/>
            <a:ext cx="189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buildNumber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47360D1-7CF1-7DEA-6B53-5CAFA1AE0A1D}"/>
              </a:ext>
            </a:extLst>
          </p:cNvPr>
          <p:cNvSpPr txBox="1"/>
          <p:nvPr/>
        </p:nvSpPr>
        <p:spPr>
          <a:xfrm>
            <a:off x="3444459" y="2498306"/>
            <a:ext cx="189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roomNumber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01E51DC-6CAB-B253-93C6-CC04433B2D98}"/>
              </a:ext>
            </a:extLst>
          </p:cNvPr>
          <p:cNvSpPr txBox="1"/>
          <p:nvPr/>
        </p:nvSpPr>
        <p:spPr>
          <a:xfrm>
            <a:off x="5354014" y="2498306"/>
            <a:ext cx="84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area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D79E5D4-7666-B60C-BB28-B4562E378BBF}"/>
              </a:ext>
            </a:extLst>
          </p:cNvPr>
          <p:cNvSpPr txBox="1"/>
          <p:nvPr/>
        </p:nvSpPr>
        <p:spPr>
          <a:xfrm>
            <a:off x="6291000" y="2527163"/>
            <a:ext cx="136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conPerson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3640323-EDD7-EBE5-8B66-95CB0A2864C2}"/>
              </a:ext>
            </a:extLst>
          </p:cNvPr>
          <p:cNvSpPr txBox="1"/>
          <p:nvPr/>
        </p:nvSpPr>
        <p:spPr>
          <a:xfrm>
            <a:off x="7843065" y="2542672"/>
            <a:ext cx="136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inPerson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01EFC15-0F14-5F54-79A3-0B6272B670D3}"/>
              </a:ext>
            </a:extLst>
          </p:cNvPr>
          <p:cNvSpPr txBox="1"/>
          <p:nvPr/>
        </p:nvSpPr>
        <p:spPr>
          <a:xfrm>
            <a:off x="9488337" y="2527163"/>
            <a:ext cx="74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next</a:t>
            </a:r>
            <a:endParaRPr lang="zh-CN" altLang="en-US" dirty="0"/>
          </a:p>
        </p:txBody>
      </p:sp>
      <p:sp>
        <p:nvSpPr>
          <p:cNvPr id="27" name="右大括号 26">
            <a:extLst>
              <a:ext uri="{FF2B5EF4-FFF2-40B4-BE49-F238E27FC236}">
                <a16:creationId xmlns:a16="http://schemas.microsoft.com/office/drawing/2014/main" id="{6A3E3517-4C7D-0FB8-529C-CCCE64AA62FF}"/>
              </a:ext>
            </a:extLst>
          </p:cNvPr>
          <p:cNvSpPr/>
          <p:nvPr/>
        </p:nvSpPr>
        <p:spPr>
          <a:xfrm rot="16200000">
            <a:off x="5101893" y="-1131107"/>
            <a:ext cx="504241" cy="6182338"/>
          </a:xfrm>
          <a:prstGeom prst="rightBrac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4C033A3-D6D5-B207-B4B8-8609094D2C8C}"/>
              </a:ext>
            </a:extLst>
          </p:cNvPr>
          <p:cNvSpPr txBox="1"/>
          <p:nvPr/>
        </p:nvSpPr>
        <p:spPr>
          <a:xfrm>
            <a:off x="4802307" y="1178618"/>
            <a:ext cx="1243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数据域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243B855-E5B9-66E7-3F8C-7ACACDA002FB}"/>
              </a:ext>
            </a:extLst>
          </p:cNvPr>
          <p:cNvSpPr txBox="1"/>
          <p:nvPr/>
        </p:nvSpPr>
        <p:spPr>
          <a:xfrm>
            <a:off x="9283765" y="1750518"/>
            <a:ext cx="1243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指针域</a:t>
            </a:r>
          </a:p>
        </p:txBody>
      </p:sp>
    </p:spTree>
    <p:extLst>
      <p:ext uri="{BB962C8B-B14F-4D97-AF65-F5344CB8AC3E}">
        <p14:creationId xmlns:p14="http://schemas.microsoft.com/office/powerpoint/2010/main" val="970239184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660" y="220980"/>
            <a:ext cx="320357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编写思路</a:t>
            </a:r>
            <a:endParaRPr kumimoji="1" lang="zh-CN" altLang="en-US" sz="20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sp>
        <p:nvSpPr>
          <p:cNvPr id="40966" name="Rectangle 6"/>
          <p:cNvSpPr/>
          <p:nvPr/>
        </p:nvSpPr>
        <p:spPr>
          <a:xfrm>
            <a:off x="4016058" y="3654743"/>
            <a:ext cx="1927225" cy="1419225"/>
          </a:xfrm>
          <a:prstGeom prst="rect">
            <a:avLst/>
          </a:prstGeom>
          <a:solidFill>
            <a:srgbClr val="B3672E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121793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9943" name="Shape 21"/>
          <p:cNvCxnSpPr>
            <a:stCxn id="40966" idx="2"/>
          </p:cNvCxnSpPr>
          <p:nvPr/>
        </p:nvCxnSpPr>
        <p:spPr>
          <a:xfrm rot="5400000">
            <a:off x="3838893" y="4338955"/>
            <a:ext cx="406400" cy="1876425"/>
          </a:xfrm>
          <a:prstGeom prst="bentConnector2">
            <a:avLst/>
          </a:prstGeom>
          <a:ln w="9525" cap="flat" cmpd="sng">
            <a:solidFill>
              <a:srgbClr val="ADBACA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40968" name="Rectangle 4"/>
          <p:cNvSpPr/>
          <p:nvPr/>
        </p:nvSpPr>
        <p:spPr>
          <a:xfrm>
            <a:off x="4016058" y="2133918"/>
            <a:ext cx="1927225" cy="1419225"/>
          </a:xfrm>
          <a:prstGeom prst="rect">
            <a:avLst/>
          </a:prstGeom>
          <a:solidFill>
            <a:srgbClr val="E2A52A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121793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9945" name="Shape 11"/>
          <p:cNvCxnSpPr>
            <a:stCxn id="40968" idx="0"/>
          </p:cNvCxnSpPr>
          <p:nvPr/>
        </p:nvCxnSpPr>
        <p:spPr>
          <a:xfrm rot="-5400000" flipV="1">
            <a:off x="3839845" y="993458"/>
            <a:ext cx="404813" cy="1876425"/>
          </a:xfrm>
          <a:prstGeom prst="bentConnector2">
            <a:avLst/>
          </a:prstGeom>
          <a:ln w="9525" cap="flat" cmpd="sng">
            <a:solidFill>
              <a:srgbClr val="ADBACA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40970" name="Rectangle 5"/>
          <p:cNvSpPr/>
          <p:nvPr/>
        </p:nvSpPr>
        <p:spPr>
          <a:xfrm>
            <a:off x="6044883" y="2133918"/>
            <a:ext cx="1925637" cy="1419225"/>
          </a:xfrm>
          <a:prstGeom prst="rect">
            <a:avLst/>
          </a:prstGeom>
          <a:solidFill>
            <a:srgbClr val="9A9479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121793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9947" name="Shape 16"/>
          <p:cNvCxnSpPr>
            <a:stCxn id="40970" idx="0"/>
          </p:cNvCxnSpPr>
          <p:nvPr/>
        </p:nvCxnSpPr>
        <p:spPr>
          <a:xfrm rot="5400000" flipH="1" flipV="1">
            <a:off x="7793673" y="943293"/>
            <a:ext cx="404812" cy="1976437"/>
          </a:xfrm>
          <a:prstGeom prst="bentConnector2">
            <a:avLst/>
          </a:prstGeom>
          <a:ln w="9525" cap="flat" cmpd="sng">
            <a:solidFill>
              <a:srgbClr val="ADBACA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40972" name="Rectangle 7"/>
          <p:cNvSpPr/>
          <p:nvPr/>
        </p:nvSpPr>
        <p:spPr>
          <a:xfrm>
            <a:off x="6044883" y="3654743"/>
            <a:ext cx="1925637" cy="1419225"/>
          </a:xfrm>
          <a:prstGeom prst="rect">
            <a:avLst/>
          </a:prstGeom>
          <a:solidFill>
            <a:srgbClr val="E2A52A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defTabSz="1217930" eaLnBrk="1" hangingPunct="1"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9949" name="Shape 19"/>
          <p:cNvCxnSpPr>
            <a:stCxn id="40972" idx="2"/>
          </p:cNvCxnSpPr>
          <p:nvPr/>
        </p:nvCxnSpPr>
        <p:spPr>
          <a:xfrm rot="-5400000" flipH="1">
            <a:off x="7793355" y="4288155"/>
            <a:ext cx="406400" cy="1978025"/>
          </a:xfrm>
          <a:prstGeom prst="bentConnector2">
            <a:avLst/>
          </a:prstGeom>
          <a:ln w="9525" cap="flat" cmpd="sng">
            <a:solidFill>
              <a:srgbClr val="ADBACA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40983" name="Freeform 6"/>
          <p:cNvSpPr>
            <a:spLocks noEditPoints="1"/>
          </p:cNvSpPr>
          <p:nvPr/>
        </p:nvSpPr>
        <p:spPr>
          <a:xfrm>
            <a:off x="4616133" y="2543493"/>
            <a:ext cx="727075" cy="712787"/>
          </a:xfrm>
          <a:custGeom>
            <a:avLst/>
            <a:gdLst/>
            <a:ahLst/>
            <a:cxnLst>
              <a:cxn ang="0">
                <a:pos x="439863" y="0"/>
              </a:cxn>
              <a:cxn ang="0">
                <a:pos x="289473" y="0"/>
              </a:cxn>
              <a:cxn ang="0">
                <a:pos x="227282" y="117666"/>
              </a:cxn>
              <a:cxn ang="0">
                <a:pos x="161698" y="80330"/>
              </a:cxn>
              <a:cxn ang="0">
                <a:pos x="161698" y="308874"/>
              </a:cxn>
              <a:cxn ang="0">
                <a:pos x="374280" y="212705"/>
              </a:cxn>
              <a:cxn ang="0">
                <a:pos x="315480" y="171974"/>
              </a:cxn>
              <a:cxn ang="0">
                <a:pos x="362972" y="83724"/>
              </a:cxn>
              <a:cxn ang="0">
                <a:pos x="439863" y="216099"/>
              </a:cxn>
              <a:cxn ang="0">
                <a:pos x="524670" y="161791"/>
              </a:cxn>
              <a:cxn ang="0">
                <a:pos x="439863" y="0"/>
              </a:cxn>
              <a:cxn ang="0">
                <a:pos x="220497" y="544207"/>
              </a:cxn>
              <a:cxn ang="0">
                <a:pos x="102899" y="544207"/>
              </a:cxn>
              <a:cxn ang="0">
                <a:pos x="197882" y="377890"/>
              </a:cxn>
              <a:cxn ang="0">
                <a:pos x="109683" y="323583"/>
              </a:cxn>
              <a:cxn ang="0">
                <a:pos x="0" y="521579"/>
              </a:cxn>
              <a:cxn ang="0">
                <a:pos x="54276" y="632457"/>
              </a:cxn>
              <a:cxn ang="0">
                <a:pos x="220497" y="632457"/>
              </a:cxn>
              <a:cxn ang="0">
                <a:pos x="220497" y="712787"/>
              </a:cxn>
              <a:cxn ang="0">
                <a:pos x="418379" y="591726"/>
              </a:cxn>
              <a:cxn ang="0">
                <a:pos x="220497" y="466140"/>
              </a:cxn>
              <a:cxn ang="0">
                <a:pos x="220497" y="544207"/>
              </a:cxn>
              <a:cxn ang="0">
                <a:pos x="642268" y="367708"/>
              </a:cxn>
              <a:cxn ang="0">
                <a:pos x="704460" y="326977"/>
              </a:cxn>
              <a:cxn ang="0">
                <a:pos x="498663" y="227413"/>
              </a:cxn>
              <a:cxn ang="0">
                <a:pos x="495270" y="455957"/>
              </a:cxn>
              <a:cxn ang="0">
                <a:pos x="554070" y="418621"/>
              </a:cxn>
              <a:cxn ang="0">
                <a:pos x="624176" y="544207"/>
              </a:cxn>
              <a:cxn ang="0">
                <a:pos x="454563" y="544207"/>
              </a:cxn>
              <a:cxn ang="0">
                <a:pos x="454563" y="632457"/>
              </a:cxn>
              <a:cxn ang="0">
                <a:pos x="671668" y="632457"/>
              </a:cxn>
              <a:cxn ang="0">
                <a:pos x="727075" y="518185"/>
              </a:cxn>
              <a:cxn ang="0">
                <a:pos x="642268" y="367708"/>
              </a:cxn>
            </a:cxnLst>
            <a:rect l="0" t="0" r="0" b="0"/>
            <a:pathLst>
              <a:path w="643" h="630">
                <a:moveTo>
                  <a:pt x="389" y="0"/>
                </a:moveTo>
                <a:lnTo>
                  <a:pt x="256" y="0"/>
                </a:lnTo>
                <a:lnTo>
                  <a:pt x="201" y="104"/>
                </a:lnTo>
                <a:lnTo>
                  <a:pt x="143" y="71"/>
                </a:lnTo>
                <a:lnTo>
                  <a:pt x="143" y="273"/>
                </a:lnTo>
                <a:lnTo>
                  <a:pt x="331" y="188"/>
                </a:lnTo>
                <a:lnTo>
                  <a:pt x="279" y="152"/>
                </a:lnTo>
                <a:lnTo>
                  <a:pt x="321" y="74"/>
                </a:lnTo>
                <a:lnTo>
                  <a:pt x="389" y="191"/>
                </a:lnTo>
                <a:lnTo>
                  <a:pt x="464" y="143"/>
                </a:lnTo>
                <a:lnTo>
                  <a:pt x="389" y="0"/>
                </a:lnTo>
                <a:close/>
                <a:moveTo>
                  <a:pt x="195" y="481"/>
                </a:moveTo>
                <a:lnTo>
                  <a:pt x="91" y="481"/>
                </a:lnTo>
                <a:lnTo>
                  <a:pt x="175" y="334"/>
                </a:lnTo>
                <a:lnTo>
                  <a:pt x="97" y="286"/>
                </a:lnTo>
                <a:lnTo>
                  <a:pt x="0" y="461"/>
                </a:lnTo>
                <a:lnTo>
                  <a:pt x="48" y="559"/>
                </a:lnTo>
                <a:lnTo>
                  <a:pt x="195" y="559"/>
                </a:lnTo>
                <a:lnTo>
                  <a:pt x="195" y="630"/>
                </a:lnTo>
                <a:lnTo>
                  <a:pt x="370" y="523"/>
                </a:lnTo>
                <a:lnTo>
                  <a:pt x="195" y="412"/>
                </a:lnTo>
                <a:lnTo>
                  <a:pt x="195" y="481"/>
                </a:lnTo>
                <a:close/>
                <a:moveTo>
                  <a:pt x="568" y="325"/>
                </a:moveTo>
                <a:lnTo>
                  <a:pt x="623" y="289"/>
                </a:lnTo>
                <a:lnTo>
                  <a:pt x="441" y="201"/>
                </a:lnTo>
                <a:lnTo>
                  <a:pt x="438" y="403"/>
                </a:lnTo>
                <a:lnTo>
                  <a:pt x="490" y="370"/>
                </a:lnTo>
                <a:lnTo>
                  <a:pt x="552" y="481"/>
                </a:lnTo>
                <a:lnTo>
                  <a:pt x="402" y="481"/>
                </a:lnTo>
                <a:lnTo>
                  <a:pt x="402" y="559"/>
                </a:lnTo>
                <a:lnTo>
                  <a:pt x="594" y="559"/>
                </a:lnTo>
                <a:lnTo>
                  <a:pt x="643" y="458"/>
                </a:lnTo>
                <a:lnTo>
                  <a:pt x="568" y="325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984" name="Freeform 18"/>
          <p:cNvSpPr>
            <a:spLocks noEditPoints="1"/>
          </p:cNvSpPr>
          <p:nvPr/>
        </p:nvSpPr>
        <p:spPr>
          <a:xfrm>
            <a:off x="6692583" y="4208780"/>
            <a:ext cx="630237" cy="460375"/>
          </a:xfrm>
          <a:custGeom>
            <a:avLst/>
            <a:gdLst/>
            <a:ahLst/>
            <a:cxnLst>
              <a:cxn ang="0">
                <a:pos x="344279" y="343234"/>
              </a:cxn>
              <a:cxn ang="0">
                <a:pos x="335499" y="352681"/>
              </a:cxn>
              <a:cxn ang="0">
                <a:pos x="136081" y="352681"/>
              </a:cxn>
              <a:cxn ang="0">
                <a:pos x="127302" y="343234"/>
              </a:cxn>
              <a:cxn ang="0">
                <a:pos x="136081" y="334417"/>
              </a:cxn>
              <a:cxn ang="0">
                <a:pos x="335499" y="334417"/>
              </a:cxn>
              <a:cxn ang="0">
                <a:pos x="344279" y="343234"/>
              </a:cxn>
              <a:cxn ang="0">
                <a:pos x="344279" y="277107"/>
              </a:cxn>
              <a:cxn ang="0">
                <a:pos x="335499" y="285924"/>
              </a:cxn>
              <a:cxn ang="0">
                <a:pos x="136081" y="285924"/>
              </a:cxn>
              <a:cxn ang="0">
                <a:pos x="127302" y="277107"/>
              </a:cxn>
              <a:cxn ang="0">
                <a:pos x="136081" y="267660"/>
              </a:cxn>
              <a:cxn ang="0">
                <a:pos x="335499" y="267660"/>
              </a:cxn>
              <a:cxn ang="0">
                <a:pos x="344279" y="277107"/>
              </a:cxn>
              <a:cxn ang="0">
                <a:pos x="470326" y="172562"/>
              </a:cxn>
              <a:cxn ang="0">
                <a:pos x="121658" y="172562"/>
              </a:cxn>
              <a:cxn ang="0">
                <a:pos x="112251" y="163745"/>
              </a:cxn>
              <a:cxn ang="0">
                <a:pos x="121658" y="154298"/>
              </a:cxn>
              <a:cxn ang="0">
                <a:pos x="470326" y="154298"/>
              </a:cxn>
              <a:cxn ang="0">
                <a:pos x="479733" y="163745"/>
              </a:cxn>
              <a:cxn ang="0">
                <a:pos x="470326" y="172562"/>
              </a:cxn>
              <a:cxn ang="0">
                <a:pos x="70235" y="95728"/>
              </a:cxn>
              <a:cxn ang="0">
                <a:pos x="79015" y="86911"/>
              </a:cxn>
              <a:cxn ang="0">
                <a:pos x="537426" y="86911"/>
              </a:cxn>
              <a:cxn ang="0">
                <a:pos x="546833" y="95728"/>
              </a:cxn>
              <a:cxn ang="0">
                <a:pos x="537426" y="104545"/>
              </a:cxn>
              <a:cxn ang="0">
                <a:pos x="79015" y="104545"/>
              </a:cxn>
              <a:cxn ang="0">
                <a:pos x="70235" y="95728"/>
              </a:cxn>
              <a:cxn ang="0">
                <a:pos x="543070" y="271439"/>
              </a:cxn>
              <a:cxn ang="0">
                <a:pos x="514223" y="320562"/>
              </a:cxn>
              <a:cxn ang="0">
                <a:pos x="514223" y="321192"/>
              </a:cxn>
              <a:cxn ang="0">
                <a:pos x="514223" y="408103"/>
              </a:cxn>
              <a:cxn ang="0">
                <a:pos x="486004" y="370315"/>
              </a:cxn>
              <a:cxn ang="0">
                <a:pos x="458411" y="408103"/>
              </a:cxn>
              <a:cxn ang="0">
                <a:pos x="458411" y="321192"/>
              </a:cxn>
              <a:cxn ang="0">
                <a:pos x="458411" y="320562"/>
              </a:cxn>
              <a:cxn ang="0">
                <a:pos x="429565" y="271439"/>
              </a:cxn>
              <a:cxn ang="0">
                <a:pos x="486004" y="214758"/>
              </a:cxn>
              <a:cxn ang="0">
                <a:pos x="543070" y="271439"/>
              </a:cxn>
              <a:cxn ang="0">
                <a:pos x="603899" y="434554"/>
              </a:cxn>
              <a:cxn ang="0">
                <a:pos x="25711" y="434554"/>
              </a:cxn>
              <a:cxn ang="0">
                <a:pos x="25711" y="25821"/>
              </a:cxn>
              <a:cxn ang="0">
                <a:pos x="603899" y="25821"/>
              </a:cxn>
              <a:cxn ang="0">
                <a:pos x="603899" y="434554"/>
              </a:cxn>
              <a:cxn ang="0">
                <a:pos x="0" y="460375"/>
              </a:cxn>
              <a:cxn ang="0">
                <a:pos x="630237" y="460375"/>
              </a:cxn>
              <a:cxn ang="0">
                <a:pos x="630237" y="0"/>
              </a:cxn>
              <a:cxn ang="0">
                <a:pos x="0" y="0"/>
              </a:cxn>
              <a:cxn ang="0">
                <a:pos x="0" y="460375"/>
              </a:cxn>
              <a:cxn ang="0">
                <a:pos x="0" y="0"/>
              </a:cxn>
              <a:cxn ang="0">
                <a:pos x="0" y="460375"/>
              </a:cxn>
            </a:cxnLst>
            <a:rect l="0" t="0" r="0" b="0"/>
            <a:pathLst>
              <a:path w="1005" h="731">
                <a:moveTo>
                  <a:pt x="549" y="545"/>
                </a:moveTo>
                <a:cubicBezTo>
                  <a:pt x="549" y="553"/>
                  <a:pt x="543" y="560"/>
                  <a:pt x="535" y="560"/>
                </a:cubicBezTo>
                <a:lnTo>
                  <a:pt x="217" y="560"/>
                </a:lnTo>
                <a:cubicBezTo>
                  <a:pt x="209" y="560"/>
                  <a:pt x="203" y="553"/>
                  <a:pt x="203" y="545"/>
                </a:cubicBezTo>
                <a:cubicBezTo>
                  <a:pt x="203" y="537"/>
                  <a:pt x="209" y="531"/>
                  <a:pt x="217" y="531"/>
                </a:cubicBezTo>
                <a:lnTo>
                  <a:pt x="535" y="531"/>
                </a:lnTo>
                <a:cubicBezTo>
                  <a:pt x="543" y="531"/>
                  <a:pt x="549" y="537"/>
                  <a:pt x="549" y="545"/>
                </a:cubicBezTo>
                <a:close/>
                <a:moveTo>
                  <a:pt x="549" y="440"/>
                </a:moveTo>
                <a:cubicBezTo>
                  <a:pt x="549" y="448"/>
                  <a:pt x="543" y="454"/>
                  <a:pt x="535" y="454"/>
                </a:cubicBezTo>
                <a:lnTo>
                  <a:pt x="217" y="454"/>
                </a:lnTo>
                <a:cubicBezTo>
                  <a:pt x="209" y="454"/>
                  <a:pt x="203" y="448"/>
                  <a:pt x="203" y="440"/>
                </a:cubicBezTo>
                <a:cubicBezTo>
                  <a:pt x="203" y="432"/>
                  <a:pt x="209" y="425"/>
                  <a:pt x="217" y="425"/>
                </a:cubicBezTo>
                <a:lnTo>
                  <a:pt x="535" y="425"/>
                </a:lnTo>
                <a:cubicBezTo>
                  <a:pt x="543" y="425"/>
                  <a:pt x="549" y="432"/>
                  <a:pt x="549" y="440"/>
                </a:cubicBezTo>
                <a:close/>
                <a:moveTo>
                  <a:pt x="750" y="274"/>
                </a:moveTo>
                <a:lnTo>
                  <a:pt x="194" y="274"/>
                </a:lnTo>
                <a:cubicBezTo>
                  <a:pt x="186" y="274"/>
                  <a:pt x="179" y="268"/>
                  <a:pt x="179" y="260"/>
                </a:cubicBezTo>
                <a:cubicBezTo>
                  <a:pt x="179" y="252"/>
                  <a:pt x="186" y="245"/>
                  <a:pt x="194" y="245"/>
                </a:cubicBezTo>
                <a:lnTo>
                  <a:pt x="750" y="245"/>
                </a:lnTo>
                <a:cubicBezTo>
                  <a:pt x="758" y="245"/>
                  <a:pt x="765" y="252"/>
                  <a:pt x="765" y="260"/>
                </a:cubicBezTo>
                <a:cubicBezTo>
                  <a:pt x="765" y="268"/>
                  <a:pt x="758" y="274"/>
                  <a:pt x="750" y="274"/>
                </a:cubicBezTo>
                <a:close/>
                <a:moveTo>
                  <a:pt x="112" y="152"/>
                </a:moveTo>
                <a:cubicBezTo>
                  <a:pt x="112" y="144"/>
                  <a:pt x="118" y="138"/>
                  <a:pt x="126" y="138"/>
                </a:cubicBezTo>
                <a:lnTo>
                  <a:pt x="857" y="138"/>
                </a:lnTo>
                <a:cubicBezTo>
                  <a:pt x="865" y="138"/>
                  <a:pt x="872" y="144"/>
                  <a:pt x="872" y="152"/>
                </a:cubicBezTo>
                <a:cubicBezTo>
                  <a:pt x="872" y="160"/>
                  <a:pt x="865" y="166"/>
                  <a:pt x="857" y="166"/>
                </a:cubicBezTo>
                <a:lnTo>
                  <a:pt x="126" y="166"/>
                </a:lnTo>
                <a:cubicBezTo>
                  <a:pt x="118" y="166"/>
                  <a:pt x="112" y="160"/>
                  <a:pt x="112" y="152"/>
                </a:cubicBezTo>
                <a:close/>
                <a:moveTo>
                  <a:pt x="866" y="431"/>
                </a:moveTo>
                <a:cubicBezTo>
                  <a:pt x="866" y="465"/>
                  <a:pt x="847" y="493"/>
                  <a:pt x="820" y="509"/>
                </a:cubicBezTo>
                <a:cubicBezTo>
                  <a:pt x="820" y="510"/>
                  <a:pt x="820" y="510"/>
                  <a:pt x="820" y="510"/>
                </a:cubicBezTo>
                <a:cubicBezTo>
                  <a:pt x="820" y="510"/>
                  <a:pt x="820" y="648"/>
                  <a:pt x="820" y="648"/>
                </a:cubicBezTo>
                <a:lnTo>
                  <a:pt x="775" y="588"/>
                </a:lnTo>
                <a:lnTo>
                  <a:pt x="731" y="648"/>
                </a:lnTo>
                <a:lnTo>
                  <a:pt x="731" y="510"/>
                </a:lnTo>
                <a:cubicBezTo>
                  <a:pt x="731" y="510"/>
                  <a:pt x="731" y="510"/>
                  <a:pt x="731" y="509"/>
                </a:cubicBezTo>
                <a:cubicBezTo>
                  <a:pt x="703" y="493"/>
                  <a:pt x="685" y="465"/>
                  <a:pt x="685" y="431"/>
                </a:cubicBezTo>
                <a:cubicBezTo>
                  <a:pt x="685" y="381"/>
                  <a:pt x="725" y="341"/>
                  <a:pt x="775" y="341"/>
                </a:cubicBezTo>
                <a:cubicBezTo>
                  <a:pt x="825" y="341"/>
                  <a:pt x="866" y="381"/>
                  <a:pt x="866" y="431"/>
                </a:cubicBezTo>
                <a:close/>
                <a:moveTo>
                  <a:pt x="963" y="690"/>
                </a:moveTo>
                <a:lnTo>
                  <a:pt x="41" y="690"/>
                </a:lnTo>
                <a:lnTo>
                  <a:pt x="41" y="41"/>
                </a:lnTo>
                <a:lnTo>
                  <a:pt x="963" y="41"/>
                </a:lnTo>
                <a:lnTo>
                  <a:pt x="963" y="690"/>
                </a:lnTo>
                <a:close/>
                <a:moveTo>
                  <a:pt x="0" y="731"/>
                </a:moveTo>
                <a:lnTo>
                  <a:pt x="1005" y="731"/>
                </a:lnTo>
                <a:lnTo>
                  <a:pt x="1005" y="0"/>
                </a:lnTo>
                <a:lnTo>
                  <a:pt x="0" y="0"/>
                </a:lnTo>
                <a:lnTo>
                  <a:pt x="0" y="731"/>
                </a:lnTo>
                <a:close/>
                <a:moveTo>
                  <a:pt x="0" y="0"/>
                </a:moveTo>
                <a:lnTo>
                  <a:pt x="0" y="731"/>
                </a:lnTo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985" name="Freeform 101"/>
          <p:cNvSpPr>
            <a:spLocks noEditPoints="1"/>
          </p:cNvSpPr>
          <p:nvPr/>
        </p:nvSpPr>
        <p:spPr>
          <a:xfrm>
            <a:off x="4616133" y="4134168"/>
            <a:ext cx="577850" cy="534987"/>
          </a:xfrm>
          <a:custGeom>
            <a:avLst/>
            <a:gdLst/>
            <a:ahLst/>
            <a:cxnLst>
              <a:cxn ang="0">
                <a:pos x="331414" y="305707"/>
              </a:cxn>
              <a:cxn ang="0">
                <a:pos x="348410" y="373642"/>
              </a:cxn>
              <a:cxn ang="0">
                <a:pos x="297423" y="424593"/>
              </a:cxn>
              <a:cxn ang="0">
                <a:pos x="229440" y="450068"/>
              </a:cxn>
              <a:cxn ang="0">
                <a:pos x="152960" y="450068"/>
              </a:cxn>
              <a:cxn ang="0">
                <a:pos x="93476" y="424593"/>
              </a:cxn>
              <a:cxn ang="0">
                <a:pos x="33991" y="373642"/>
              </a:cxn>
              <a:cxn ang="0">
                <a:pos x="50987" y="305707"/>
              </a:cxn>
              <a:cxn ang="0">
                <a:pos x="0" y="237772"/>
              </a:cxn>
              <a:cxn ang="0">
                <a:pos x="59485" y="195313"/>
              </a:cxn>
              <a:cxn ang="0">
                <a:pos x="33991" y="152853"/>
              </a:cxn>
              <a:cxn ang="0">
                <a:pos x="127467" y="135870"/>
              </a:cxn>
              <a:cxn ang="0">
                <a:pos x="161458" y="67935"/>
              </a:cxn>
              <a:cxn ang="0">
                <a:pos x="237938" y="127378"/>
              </a:cxn>
              <a:cxn ang="0">
                <a:pos x="297423" y="101902"/>
              </a:cxn>
              <a:cxn ang="0">
                <a:pos x="348410" y="161345"/>
              </a:cxn>
              <a:cxn ang="0">
                <a:pos x="382401" y="229280"/>
              </a:cxn>
              <a:cxn ang="0">
                <a:pos x="195449" y="186821"/>
              </a:cxn>
              <a:cxn ang="0">
                <a:pos x="271929" y="263248"/>
              </a:cxn>
              <a:cxn ang="0">
                <a:pos x="535361" y="135870"/>
              </a:cxn>
              <a:cxn ang="0">
                <a:pos x="543859" y="203805"/>
              </a:cxn>
              <a:cxn ang="0">
                <a:pos x="467379" y="186821"/>
              </a:cxn>
              <a:cxn ang="0">
                <a:pos x="390899" y="203805"/>
              </a:cxn>
              <a:cxn ang="0">
                <a:pos x="390899" y="135870"/>
              </a:cxn>
              <a:cxn ang="0">
                <a:pos x="390899" y="76427"/>
              </a:cxn>
              <a:cxn ang="0">
                <a:pos x="390899" y="16984"/>
              </a:cxn>
              <a:cxn ang="0">
                <a:pos x="467379" y="33967"/>
              </a:cxn>
              <a:cxn ang="0">
                <a:pos x="501370" y="0"/>
              </a:cxn>
              <a:cxn ang="0">
                <a:pos x="526863" y="59443"/>
              </a:cxn>
              <a:cxn ang="0">
                <a:pos x="577850" y="127378"/>
              </a:cxn>
              <a:cxn ang="0">
                <a:pos x="526863" y="467052"/>
              </a:cxn>
              <a:cxn ang="0">
                <a:pos x="501370" y="534987"/>
              </a:cxn>
              <a:cxn ang="0">
                <a:pos x="458881" y="501020"/>
              </a:cxn>
              <a:cxn ang="0">
                <a:pos x="382401" y="509511"/>
              </a:cxn>
              <a:cxn ang="0">
                <a:pos x="348410" y="441577"/>
              </a:cxn>
              <a:cxn ang="0">
                <a:pos x="399396" y="373642"/>
              </a:cxn>
              <a:cxn ang="0">
                <a:pos x="424890" y="305707"/>
              </a:cxn>
              <a:cxn ang="0">
                <a:pos x="475876" y="339674"/>
              </a:cxn>
              <a:cxn ang="0">
                <a:pos x="543859" y="331182"/>
              </a:cxn>
              <a:cxn ang="0">
                <a:pos x="535361" y="390625"/>
              </a:cxn>
              <a:cxn ang="0">
                <a:pos x="467379" y="67935"/>
              </a:cxn>
              <a:cxn ang="0">
                <a:pos x="501370" y="110394"/>
              </a:cxn>
              <a:cxn ang="0">
                <a:pos x="424890" y="416101"/>
              </a:cxn>
              <a:cxn ang="0">
                <a:pos x="467379" y="382134"/>
              </a:cxn>
            </a:cxnLst>
            <a:rect l="0" t="0" r="0" b="0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0986" name="Freeform 34"/>
          <p:cNvSpPr>
            <a:spLocks noEditPoints="1"/>
          </p:cNvSpPr>
          <p:nvPr/>
        </p:nvSpPr>
        <p:spPr>
          <a:xfrm>
            <a:off x="6668770" y="2578418"/>
            <a:ext cx="677863" cy="642937"/>
          </a:xfrm>
          <a:custGeom>
            <a:avLst/>
            <a:gdLst/>
            <a:ahLst/>
            <a:cxnLst>
              <a:cxn ang="0">
                <a:pos x="641902" y="114446"/>
              </a:cxn>
              <a:cxn ang="0">
                <a:pos x="492065" y="139613"/>
              </a:cxn>
              <a:cxn ang="0">
                <a:pos x="490267" y="182155"/>
              </a:cxn>
              <a:cxn ang="0">
                <a:pos x="549003" y="195937"/>
              </a:cxn>
              <a:cxn ang="0">
                <a:pos x="559791" y="194739"/>
              </a:cxn>
              <a:cxn ang="0">
                <a:pos x="673668" y="130025"/>
              </a:cxn>
              <a:cxn ang="0">
                <a:pos x="157029" y="188747"/>
              </a:cxn>
              <a:cxn ang="0">
                <a:pos x="127062" y="148001"/>
              </a:cxn>
              <a:cxn ang="0">
                <a:pos x="137251" y="155791"/>
              </a:cxn>
              <a:cxn ang="0">
                <a:pos x="163622" y="168973"/>
              </a:cxn>
              <a:cxn ang="0">
                <a:pos x="166619" y="174366"/>
              </a:cxn>
              <a:cxn ang="0">
                <a:pos x="106684" y="236083"/>
              </a:cxn>
              <a:cxn ang="0">
                <a:pos x="99492" y="192941"/>
              </a:cxn>
              <a:cxn ang="0">
                <a:pos x="106684" y="236083"/>
              </a:cxn>
              <a:cxn ang="0">
                <a:pos x="372195" y="303792"/>
              </a:cxn>
              <a:cxn ang="0">
                <a:pos x="353616" y="297201"/>
              </a:cxn>
              <a:cxn ang="0">
                <a:pos x="364404" y="270836"/>
              </a:cxn>
              <a:cxn ang="0">
                <a:pos x="462697" y="171969"/>
              </a:cxn>
              <a:cxn ang="0">
                <a:pos x="408756" y="187548"/>
              </a:cxn>
              <a:cxn ang="0">
                <a:pos x="369199" y="96471"/>
              </a:cxn>
              <a:cxn ang="0">
                <a:pos x="258918" y="67110"/>
              </a:cxn>
              <a:cxn ang="0">
                <a:pos x="143244" y="125831"/>
              </a:cxn>
              <a:cxn ang="0">
                <a:pos x="103088" y="142609"/>
              </a:cxn>
              <a:cxn ang="0">
                <a:pos x="86906" y="129426"/>
              </a:cxn>
              <a:cxn ang="0">
                <a:pos x="7192" y="192941"/>
              </a:cxn>
              <a:cxn ang="0">
                <a:pos x="14984" y="225298"/>
              </a:cxn>
              <a:cxn ang="0">
                <a:pos x="112078" y="307387"/>
              </a:cxn>
              <a:cxn ang="0">
                <a:pos x="191791" y="243873"/>
              </a:cxn>
              <a:cxn ang="0">
                <a:pos x="184000" y="212115"/>
              </a:cxn>
              <a:cxn ang="0">
                <a:pos x="181003" y="194139"/>
              </a:cxn>
              <a:cxn ang="0">
                <a:pos x="184000" y="160584"/>
              </a:cxn>
              <a:cxn ang="0">
                <a:pos x="331440" y="136617"/>
              </a:cxn>
              <a:cxn ang="0">
                <a:pos x="266111" y="318173"/>
              </a:cxn>
              <a:cxn ang="0">
                <a:pos x="426736" y="391874"/>
              </a:cxn>
              <a:cxn ang="0">
                <a:pos x="351218" y="551260"/>
              </a:cxn>
              <a:cxn ang="0">
                <a:pos x="396769" y="544070"/>
              </a:cxn>
              <a:cxn ang="0">
                <a:pos x="508847" y="366109"/>
              </a:cxn>
              <a:cxn ang="0">
                <a:pos x="249329" y="346335"/>
              </a:cxn>
              <a:cxn ang="0">
                <a:pos x="64730" y="587212"/>
              </a:cxn>
              <a:cxn ang="0">
                <a:pos x="87505" y="642937"/>
              </a:cxn>
              <a:cxn ang="0">
                <a:pos x="254723" y="496134"/>
              </a:cxn>
              <a:cxn ang="0">
                <a:pos x="307466" y="373898"/>
              </a:cxn>
              <a:cxn ang="0">
                <a:pos x="249329" y="346335"/>
              </a:cxn>
              <a:cxn ang="0">
                <a:pos x="522032" y="92276"/>
              </a:cxn>
              <a:cxn ang="0">
                <a:pos x="419544" y="39547"/>
              </a:cxn>
            </a:cxnLst>
            <a:rect l="0" t="0" r="0" b="0"/>
            <a:pathLst>
              <a:path w="1131" h="1073">
                <a:moveTo>
                  <a:pt x="1124" y="217"/>
                </a:moveTo>
                <a:cubicBezTo>
                  <a:pt x="1116" y="195"/>
                  <a:pt x="1093" y="183"/>
                  <a:pt x="1071" y="191"/>
                </a:cubicBezTo>
                <a:lnTo>
                  <a:pt x="916" y="243"/>
                </a:lnTo>
                <a:lnTo>
                  <a:pt x="821" y="233"/>
                </a:lnTo>
                <a:cubicBezTo>
                  <a:pt x="835" y="262"/>
                  <a:pt x="827" y="287"/>
                  <a:pt x="821" y="299"/>
                </a:cubicBezTo>
                <a:cubicBezTo>
                  <a:pt x="820" y="301"/>
                  <a:pt x="819" y="302"/>
                  <a:pt x="818" y="304"/>
                </a:cubicBezTo>
                <a:lnTo>
                  <a:pt x="809" y="316"/>
                </a:lnTo>
                <a:lnTo>
                  <a:pt x="916" y="327"/>
                </a:lnTo>
                <a:cubicBezTo>
                  <a:pt x="918" y="327"/>
                  <a:pt x="919" y="327"/>
                  <a:pt x="921" y="327"/>
                </a:cubicBezTo>
                <a:cubicBezTo>
                  <a:pt x="925" y="327"/>
                  <a:pt x="930" y="327"/>
                  <a:pt x="934" y="325"/>
                </a:cubicBezTo>
                <a:lnTo>
                  <a:pt x="1098" y="270"/>
                </a:lnTo>
                <a:cubicBezTo>
                  <a:pt x="1119" y="263"/>
                  <a:pt x="1131" y="239"/>
                  <a:pt x="1124" y="217"/>
                </a:cubicBezTo>
                <a:close/>
                <a:moveTo>
                  <a:pt x="275" y="301"/>
                </a:moveTo>
                <a:lnTo>
                  <a:pt x="262" y="315"/>
                </a:lnTo>
                <a:lnTo>
                  <a:pt x="199" y="262"/>
                </a:lnTo>
                <a:lnTo>
                  <a:pt x="212" y="247"/>
                </a:lnTo>
                <a:cubicBezTo>
                  <a:pt x="215" y="243"/>
                  <a:pt x="220" y="241"/>
                  <a:pt x="225" y="243"/>
                </a:cubicBezTo>
                <a:cubicBezTo>
                  <a:pt x="225" y="249"/>
                  <a:pt x="227" y="254"/>
                  <a:pt x="229" y="260"/>
                </a:cubicBezTo>
                <a:cubicBezTo>
                  <a:pt x="237" y="274"/>
                  <a:pt x="251" y="283"/>
                  <a:pt x="267" y="283"/>
                </a:cubicBezTo>
                <a:cubicBezTo>
                  <a:pt x="269" y="283"/>
                  <a:pt x="271" y="282"/>
                  <a:pt x="273" y="282"/>
                </a:cubicBezTo>
                <a:lnTo>
                  <a:pt x="274" y="283"/>
                </a:lnTo>
                <a:cubicBezTo>
                  <a:pt x="276" y="285"/>
                  <a:pt x="278" y="288"/>
                  <a:pt x="278" y="291"/>
                </a:cubicBezTo>
                <a:cubicBezTo>
                  <a:pt x="278" y="295"/>
                  <a:pt x="277" y="298"/>
                  <a:pt x="275" y="301"/>
                </a:cubicBezTo>
                <a:close/>
                <a:moveTo>
                  <a:pt x="178" y="394"/>
                </a:moveTo>
                <a:lnTo>
                  <a:pt x="135" y="358"/>
                </a:lnTo>
                <a:lnTo>
                  <a:pt x="166" y="322"/>
                </a:lnTo>
                <a:lnTo>
                  <a:pt x="208" y="358"/>
                </a:lnTo>
                <a:lnTo>
                  <a:pt x="178" y="394"/>
                </a:lnTo>
                <a:close/>
                <a:moveTo>
                  <a:pt x="816" y="577"/>
                </a:moveTo>
                <a:lnTo>
                  <a:pt x="621" y="507"/>
                </a:lnTo>
                <a:lnTo>
                  <a:pt x="613" y="504"/>
                </a:lnTo>
                <a:lnTo>
                  <a:pt x="590" y="496"/>
                </a:lnTo>
                <a:cubicBezTo>
                  <a:pt x="579" y="491"/>
                  <a:pt x="573" y="479"/>
                  <a:pt x="577" y="467"/>
                </a:cubicBezTo>
                <a:cubicBezTo>
                  <a:pt x="582" y="454"/>
                  <a:pt x="595" y="447"/>
                  <a:pt x="608" y="452"/>
                </a:cubicBezTo>
                <a:lnTo>
                  <a:pt x="649" y="466"/>
                </a:lnTo>
                <a:lnTo>
                  <a:pt x="772" y="287"/>
                </a:lnTo>
                <a:lnTo>
                  <a:pt x="746" y="275"/>
                </a:lnTo>
                <a:lnTo>
                  <a:pt x="682" y="313"/>
                </a:lnTo>
                <a:lnTo>
                  <a:pt x="693" y="193"/>
                </a:lnTo>
                <a:cubicBezTo>
                  <a:pt x="672" y="182"/>
                  <a:pt x="641" y="166"/>
                  <a:pt x="616" y="161"/>
                </a:cubicBezTo>
                <a:lnTo>
                  <a:pt x="464" y="110"/>
                </a:lnTo>
                <a:cubicBezTo>
                  <a:pt x="454" y="106"/>
                  <a:pt x="442" y="107"/>
                  <a:pt x="432" y="112"/>
                </a:cubicBezTo>
                <a:lnTo>
                  <a:pt x="248" y="203"/>
                </a:lnTo>
                <a:cubicBezTo>
                  <a:pt x="245" y="205"/>
                  <a:pt x="242" y="207"/>
                  <a:pt x="239" y="210"/>
                </a:cubicBezTo>
                <a:cubicBezTo>
                  <a:pt x="220" y="203"/>
                  <a:pt x="198" y="207"/>
                  <a:pt x="184" y="223"/>
                </a:cubicBezTo>
                <a:lnTo>
                  <a:pt x="172" y="238"/>
                </a:lnTo>
                <a:lnTo>
                  <a:pt x="154" y="224"/>
                </a:lnTo>
                <a:lnTo>
                  <a:pt x="145" y="216"/>
                </a:lnTo>
                <a:cubicBezTo>
                  <a:pt x="131" y="204"/>
                  <a:pt x="111" y="206"/>
                  <a:pt x="99" y="219"/>
                </a:cubicBezTo>
                <a:lnTo>
                  <a:pt x="12" y="322"/>
                </a:lnTo>
                <a:cubicBezTo>
                  <a:pt x="0" y="336"/>
                  <a:pt x="2" y="356"/>
                  <a:pt x="16" y="368"/>
                </a:cubicBezTo>
                <a:lnTo>
                  <a:pt x="25" y="376"/>
                </a:lnTo>
                <a:lnTo>
                  <a:pt x="178" y="506"/>
                </a:lnTo>
                <a:lnTo>
                  <a:pt x="187" y="513"/>
                </a:lnTo>
                <a:cubicBezTo>
                  <a:pt x="200" y="525"/>
                  <a:pt x="221" y="523"/>
                  <a:pt x="232" y="510"/>
                </a:cubicBezTo>
                <a:lnTo>
                  <a:pt x="320" y="407"/>
                </a:lnTo>
                <a:cubicBezTo>
                  <a:pt x="331" y="393"/>
                  <a:pt x="330" y="373"/>
                  <a:pt x="316" y="361"/>
                </a:cubicBezTo>
                <a:lnTo>
                  <a:pt x="307" y="354"/>
                </a:lnTo>
                <a:lnTo>
                  <a:pt x="290" y="339"/>
                </a:lnTo>
                <a:lnTo>
                  <a:pt x="302" y="324"/>
                </a:lnTo>
                <a:cubicBezTo>
                  <a:pt x="311" y="314"/>
                  <a:pt x="315" y="301"/>
                  <a:pt x="314" y="289"/>
                </a:cubicBezTo>
                <a:cubicBezTo>
                  <a:pt x="313" y="281"/>
                  <a:pt x="311" y="274"/>
                  <a:pt x="307" y="268"/>
                </a:cubicBezTo>
                <a:lnTo>
                  <a:pt x="454" y="195"/>
                </a:lnTo>
                <a:lnTo>
                  <a:pt x="553" y="228"/>
                </a:lnTo>
                <a:lnTo>
                  <a:pt x="454" y="473"/>
                </a:lnTo>
                <a:cubicBezTo>
                  <a:pt x="445" y="494"/>
                  <a:pt x="439" y="513"/>
                  <a:pt x="444" y="531"/>
                </a:cubicBezTo>
                <a:cubicBezTo>
                  <a:pt x="448" y="549"/>
                  <a:pt x="460" y="564"/>
                  <a:pt x="479" y="571"/>
                </a:cubicBezTo>
                <a:lnTo>
                  <a:pt x="712" y="654"/>
                </a:lnTo>
                <a:lnTo>
                  <a:pt x="574" y="845"/>
                </a:lnTo>
                <a:cubicBezTo>
                  <a:pt x="557" y="869"/>
                  <a:pt x="562" y="903"/>
                  <a:pt x="586" y="920"/>
                </a:cubicBezTo>
                <a:cubicBezTo>
                  <a:pt x="596" y="927"/>
                  <a:pt x="607" y="931"/>
                  <a:pt x="618" y="931"/>
                </a:cubicBezTo>
                <a:cubicBezTo>
                  <a:pt x="635" y="931"/>
                  <a:pt x="651" y="923"/>
                  <a:pt x="662" y="908"/>
                </a:cubicBezTo>
                <a:lnTo>
                  <a:pt x="842" y="659"/>
                </a:lnTo>
                <a:cubicBezTo>
                  <a:pt x="851" y="645"/>
                  <a:pt x="854" y="628"/>
                  <a:pt x="849" y="611"/>
                </a:cubicBezTo>
                <a:cubicBezTo>
                  <a:pt x="844" y="595"/>
                  <a:pt x="832" y="582"/>
                  <a:pt x="816" y="577"/>
                </a:cubicBezTo>
                <a:close/>
                <a:moveTo>
                  <a:pt x="416" y="578"/>
                </a:moveTo>
                <a:lnTo>
                  <a:pt x="343" y="758"/>
                </a:lnTo>
                <a:lnTo>
                  <a:pt x="108" y="980"/>
                </a:lnTo>
                <a:cubicBezTo>
                  <a:pt x="87" y="1001"/>
                  <a:pt x="86" y="1035"/>
                  <a:pt x="106" y="1056"/>
                </a:cubicBezTo>
                <a:cubicBezTo>
                  <a:pt x="117" y="1067"/>
                  <a:pt x="131" y="1073"/>
                  <a:pt x="146" y="1073"/>
                </a:cubicBezTo>
                <a:cubicBezTo>
                  <a:pt x="159" y="1073"/>
                  <a:pt x="172" y="1068"/>
                  <a:pt x="183" y="1058"/>
                </a:cubicBezTo>
                <a:lnTo>
                  <a:pt x="425" y="828"/>
                </a:lnTo>
                <a:cubicBezTo>
                  <a:pt x="431" y="823"/>
                  <a:pt x="435" y="816"/>
                  <a:pt x="438" y="809"/>
                </a:cubicBezTo>
                <a:lnTo>
                  <a:pt x="513" y="624"/>
                </a:lnTo>
                <a:cubicBezTo>
                  <a:pt x="493" y="623"/>
                  <a:pt x="476" y="620"/>
                  <a:pt x="464" y="614"/>
                </a:cubicBezTo>
                <a:cubicBezTo>
                  <a:pt x="442" y="604"/>
                  <a:pt x="426" y="591"/>
                  <a:pt x="416" y="578"/>
                </a:cubicBezTo>
                <a:close/>
                <a:moveTo>
                  <a:pt x="741" y="195"/>
                </a:moveTo>
                <a:cubicBezTo>
                  <a:pt x="789" y="220"/>
                  <a:pt x="847" y="201"/>
                  <a:pt x="871" y="154"/>
                </a:cubicBezTo>
                <a:cubicBezTo>
                  <a:pt x="895" y="107"/>
                  <a:pt x="877" y="49"/>
                  <a:pt x="830" y="24"/>
                </a:cubicBezTo>
                <a:cubicBezTo>
                  <a:pt x="782" y="0"/>
                  <a:pt x="724" y="19"/>
                  <a:pt x="700" y="66"/>
                </a:cubicBezTo>
                <a:cubicBezTo>
                  <a:pt x="676" y="113"/>
                  <a:pt x="694" y="171"/>
                  <a:pt x="741" y="195"/>
                </a:cubicBez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6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80" name="组合 79"/>
          <p:cNvGrpSpPr/>
          <p:nvPr/>
        </p:nvGrpSpPr>
        <p:grpSpPr bwMode="auto">
          <a:xfrm>
            <a:off x="1122680" y="1954690"/>
            <a:ext cx="2269490" cy="841259"/>
            <a:chOff x="2408" y="2908"/>
            <a:chExt cx="3574" cy="1326"/>
          </a:xfrm>
        </p:grpSpPr>
        <p:sp>
          <p:nvSpPr>
            <p:cNvPr id="9230" name="TextBox 45"/>
            <p:cNvSpPr txBox="1">
              <a:spLocks noChangeArrowheads="1"/>
            </p:cNvSpPr>
            <p:nvPr/>
          </p:nvSpPr>
          <p:spPr bwMode="auto">
            <a:xfrm>
              <a:off x="2408" y="2908"/>
              <a:ext cx="3120" cy="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b" anchorCtr="1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algn="ctr" eaLnBrk="1" hangingPunct="1"/>
              <a:r>
                <a:rPr lang="zh-CN" altLang="en-US" sz="2400" b="1" dirty="0">
                  <a:solidFill>
                    <a:srgbClr val="404040"/>
                  </a:solidFill>
                  <a:latin typeface="+mn-lt"/>
                  <a:ea typeface="+mn-ea"/>
                  <a:cs typeface="+mn-ea"/>
                  <a:sym typeface="+mn-lt"/>
                </a:rPr>
                <a:t>录入并初始化宿舍信息</a:t>
              </a:r>
            </a:p>
          </p:txBody>
        </p:sp>
        <p:sp>
          <p:nvSpPr>
            <p:cNvPr id="9231" name="TextBox 46"/>
            <p:cNvSpPr txBox="1">
              <a:spLocks noChangeArrowheads="1"/>
            </p:cNvSpPr>
            <p:nvPr/>
          </p:nvSpPr>
          <p:spPr bwMode="auto">
            <a:xfrm>
              <a:off x="2408" y="3853"/>
              <a:ext cx="3574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Ctr="1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zh-CN" altLang="en-US" sz="1600" dirty="0">
                  <a:solidFill>
                    <a:srgbClr val="404040"/>
                  </a:solidFill>
                  <a:latin typeface="+mn-lt"/>
                  <a:ea typeface="+mn-ea"/>
                  <a:cs typeface="+mn-ea"/>
                  <a:sym typeface="+mn-lt"/>
                </a:rPr>
                <a:t>初始化链表，并连续创建结点插入到链表尾部</a:t>
              </a:r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743744" y="3769484"/>
            <a:ext cx="2360295" cy="800020"/>
            <a:chOff x="2099" y="3190"/>
            <a:chExt cx="3717" cy="1261"/>
          </a:xfrm>
        </p:grpSpPr>
        <p:sp>
          <p:nvSpPr>
            <p:cNvPr id="9" name="TextBox 45"/>
            <p:cNvSpPr txBox="1">
              <a:spLocks noChangeArrowheads="1"/>
            </p:cNvSpPr>
            <p:nvPr/>
          </p:nvSpPr>
          <p:spPr bwMode="auto">
            <a:xfrm>
              <a:off x="2408" y="3190"/>
              <a:ext cx="3120" cy="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b" anchorCtr="1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algn="ctr" eaLnBrk="1" hangingPunct="1"/>
              <a:r>
                <a:rPr lang="zh-CN" altLang="en-US" sz="2400" b="1" dirty="0">
                  <a:solidFill>
                    <a:srgbClr val="404040"/>
                  </a:solidFill>
                  <a:latin typeface="+mn-lt"/>
                  <a:ea typeface="+mn-ea"/>
                  <a:cs typeface="+mn-ea"/>
                  <a:sym typeface="+mn-lt"/>
                </a:rPr>
                <a:t>删除操作</a:t>
              </a:r>
            </a:p>
          </p:txBody>
        </p:sp>
        <p:sp>
          <p:nvSpPr>
            <p:cNvPr id="8" name="TextBox 46"/>
            <p:cNvSpPr txBox="1">
              <a:spLocks noChangeArrowheads="1"/>
            </p:cNvSpPr>
            <p:nvPr/>
          </p:nvSpPr>
          <p:spPr bwMode="auto">
            <a:xfrm>
              <a:off x="2099" y="3992"/>
              <a:ext cx="3717" cy="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Ctr="1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zh-CN" altLang="en-US" sz="1600" dirty="0">
                  <a:solidFill>
                    <a:srgbClr val="404040"/>
                  </a:solidFill>
                  <a:latin typeface="+mn-lt"/>
                  <a:ea typeface="+mn-ea"/>
                  <a:cs typeface="+mn-ea"/>
                  <a:sym typeface="+mn-lt"/>
                </a:rPr>
                <a:t>遍历链表查找要删除德结点，修改指针，删除结点</a:t>
              </a:r>
            </a:p>
          </p:txBody>
        </p:sp>
      </p:grpSp>
      <p:grpSp>
        <p:nvGrpSpPr>
          <p:cNvPr id="2" name="组合 1"/>
          <p:cNvGrpSpPr/>
          <p:nvPr/>
        </p:nvGrpSpPr>
        <p:grpSpPr bwMode="auto">
          <a:xfrm>
            <a:off x="8235315" y="1827487"/>
            <a:ext cx="3004185" cy="805730"/>
            <a:chOff x="1602" y="3190"/>
            <a:chExt cx="4731" cy="1270"/>
          </a:xfrm>
        </p:grpSpPr>
        <p:sp>
          <p:nvSpPr>
            <p:cNvPr id="3" name="TextBox 45"/>
            <p:cNvSpPr txBox="1">
              <a:spLocks noChangeArrowheads="1"/>
            </p:cNvSpPr>
            <p:nvPr/>
          </p:nvSpPr>
          <p:spPr bwMode="auto">
            <a:xfrm>
              <a:off x="2408" y="3190"/>
              <a:ext cx="3120" cy="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b" anchorCtr="1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algn="ctr" eaLnBrk="1" hangingPunct="1"/>
              <a:r>
                <a:rPr lang="zh-CN" altLang="en-US" sz="2400" b="1" dirty="0">
                  <a:solidFill>
                    <a:srgbClr val="404040"/>
                  </a:solidFill>
                  <a:latin typeface="+mn-lt"/>
                  <a:ea typeface="+mn-ea"/>
                  <a:cs typeface="+mn-ea"/>
                  <a:sym typeface="+mn-lt"/>
                </a:rPr>
                <a:t>查询操作</a:t>
              </a:r>
            </a:p>
          </p:txBody>
        </p:sp>
        <p:sp>
          <p:nvSpPr>
            <p:cNvPr id="4" name="TextBox 46"/>
            <p:cNvSpPr txBox="1">
              <a:spLocks noChangeArrowheads="1"/>
            </p:cNvSpPr>
            <p:nvPr/>
          </p:nvSpPr>
          <p:spPr bwMode="auto">
            <a:xfrm>
              <a:off x="1602" y="4001"/>
              <a:ext cx="4731" cy="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Ctr="1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zh-CN" altLang="en-US" sz="1600" dirty="0">
                  <a:solidFill>
                    <a:srgbClr val="404040"/>
                  </a:solidFill>
                  <a:latin typeface="+mn-lt"/>
                  <a:ea typeface="+mn-ea"/>
                  <a:cs typeface="+mn-ea"/>
                  <a:sym typeface="+mn-lt"/>
                </a:rPr>
                <a:t>遍历链表，逐个查询结点，判断查询条件是否成立，成立则输出该结点的所有信息</a:t>
              </a: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8345170" y="3748865"/>
            <a:ext cx="2894330" cy="808268"/>
            <a:chOff x="1918" y="3497"/>
            <a:chExt cx="4558" cy="1274"/>
          </a:xfrm>
        </p:grpSpPr>
        <p:sp>
          <p:nvSpPr>
            <p:cNvPr id="6" name="TextBox 45"/>
            <p:cNvSpPr txBox="1">
              <a:spLocks noChangeArrowheads="1"/>
            </p:cNvSpPr>
            <p:nvPr/>
          </p:nvSpPr>
          <p:spPr bwMode="auto">
            <a:xfrm>
              <a:off x="2550" y="3497"/>
              <a:ext cx="3120" cy="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b" anchorCtr="1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algn="ctr" eaLnBrk="1" hangingPunct="1"/>
              <a:r>
                <a:rPr lang="zh-CN" altLang="en-US" sz="2400" b="1" dirty="0">
                  <a:solidFill>
                    <a:srgbClr val="404040"/>
                  </a:solidFill>
                  <a:latin typeface="+mn-lt"/>
                  <a:ea typeface="+mn-ea"/>
                  <a:cs typeface="+mn-ea"/>
                  <a:sym typeface="+mn-lt"/>
                </a:rPr>
                <a:t>修改操作</a:t>
              </a:r>
            </a:p>
          </p:txBody>
        </p:sp>
        <p:sp>
          <p:nvSpPr>
            <p:cNvPr id="17" name="TextBox 46"/>
            <p:cNvSpPr txBox="1">
              <a:spLocks noChangeArrowheads="1"/>
            </p:cNvSpPr>
            <p:nvPr/>
          </p:nvSpPr>
          <p:spPr bwMode="auto">
            <a:xfrm>
              <a:off x="1918" y="4312"/>
              <a:ext cx="4558" cy="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Ctr="1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zh-CN" altLang="en-US" sz="1600" dirty="0">
                  <a:solidFill>
                    <a:srgbClr val="404040"/>
                  </a:solidFill>
                  <a:latin typeface="+mn-lt"/>
                  <a:ea typeface="+mn-ea"/>
                  <a:cs typeface="+mn-ea"/>
                  <a:sym typeface="+mn-lt"/>
                </a:rPr>
                <a:t>遍历链表，查找要修改的结点，将此结点数据域所有的信息重新进行赋值操作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/>
    </mc:Choice>
    <mc:Fallback xmlns="">
      <p:transition advClick="0" advTm="0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0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0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0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0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0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6" grpId="0" bldLvl="0" animBg="1"/>
      <p:bldP spid="40968" grpId="0" bldLvl="0" animBg="1"/>
      <p:bldP spid="40970" grpId="0" bldLvl="0" animBg="1"/>
      <p:bldP spid="40972" grpId="0" bldLvl="0" animBg="1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b15ke0y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482</Words>
  <Application>Microsoft Office PowerPoint</Application>
  <PresentationFormat>宽屏</PresentationFormat>
  <Paragraphs>95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Roboto Slab Bold</vt:lpstr>
      <vt:lpstr>Roboto Slab Light</vt:lpstr>
      <vt:lpstr>思源宋体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简约莫兰迪</dc:title>
  <dc:creator>第一PPT</dc:creator>
  <cp:keywords>www.1ppt.com</cp:keywords>
  <dc:description>www.1ppt.com</dc:description>
  <cp:lastModifiedBy>晓亮</cp:lastModifiedBy>
  <cp:revision>44</cp:revision>
  <dcterms:created xsi:type="dcterms:W3CDTF">2020-11-01T08:54:00Z</dcterms:created>
  <dcterms:modified xsi:type="dcterms:W3CDTF">2022-12-03T07:58:39Z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